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2.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3.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542" r:id="rId5"/>
  </p:sldMasterIdLst>
  <p:notesMasterIdLst>
    <p:notesMasterId r:id="rId35"/>
  </p:notesMasterIdLst>
  <p:sldIdLst>
    <p:sldId id="412" r:id="rId6"/>
    <p:sldId id="395" r:id="rId7"/>
    <p:sldId id="387" r:id="rId8"/>
    <p:sldId id="388" r:id="rId9"/>
    <p:sldId id="390" r:id="rId10"/>
    <p:sldId id="391" r:id="rId11"/>
    <p:sldId id="392" r:id="rId12"/>
    <p:sldId id="393" r:id="rId13"/>
    <p:sldId id="394" r:id="rId14"/>
    <p:sldId id="396" r:id="rId15"/>
    <p:sldId id="397" r:id="rId16"/>
    <p:sldId id="410" r:id="rId17"/>
    <p:sldId id="416" r:id="rId18"/>
    <p:sldId id="419" r:id="rId19"/>
    <p:sldId id="403" r:id="rId20"/>
    <p:sldId id="413" r:id="rId21"/>
    <p:sldId id="402" r:id="rId22"/>
    <p:sldId id="417" r:id="rId23"/>
    <p:sldId id="411" r:id="rId24"/>
    <p:sldId id="420" r:id="rId25"/>
    <p:sldId id="399" r:id="rId26"/>
    <p:sldId id="400" r:id="rId27"/>
    <p:sldId id="414" r:id="rId28"/>
    <p:sldId id="418" r:id="rId29"/>
    <p:sldId id="415" r:id="rId30"/>
    <p:sldId id="401" r:id="rId31"/>
    <p:sldId id="405" r:id="rId32"/>
    <p:sldId id="409" r:id="rId33"/>
    <p:sldId id="408" r:id="rId34"/>
  </p:sldIdLst>
  <p:sldSz cx="9144000" cy="6858000" type="screen4x3"/>
  <p:notesSz cx="7023100" cy="9309100"/>
  <p:defaultTextStyle>
    <a:defPPr>
      <a:defRPr lang="en-US"/>
    </a:defPPr>
    <a:lvl1pPr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5pPr>
    <a:lvl6pPr marL="2286000" algn="l" defTabSz="457200" rtl="0" eaLnBrk="1" latinLnBrk="0" hangingPunct="1">
      <a:defRPr kern="1200">
        <a:solidFill>
          <a:schemeClr val="tx1"/>
        </a:solidFill>
        <a:latin typeface="Century Gothic" charset="0"/>
        <a:ea typeface="ＭＳ Ｐゴシック" charset="0"/>
        <a:cs typeface="ＭＳ Ｐゴシック" charset="0"/>
      </a:defRPr>
    </a:lvl6pPr>
    <a:lvl7pPr marL="2743200" algn="l" defTabSz="457200" rtl="0" eaLnBrk="1" latinLnBrk="0" hangingPunct="1">
      <a:defRPr kern="1200">
        <a:solidFill>
          <a:schemeClr val="tx1"/>
        </a:solidFill>
        <a:latin typeface="Century Gothic" charset="0"/>
        <a:ea typeface="ＭＳ Ｐゴシック" charset="0"/>
        <a:cs typeface="ＭＳ Ｐゴシック" charset="0"/>
      </a:defRPr>
    </a:lvl7pPr>
    <a:lvl8pPr marL="3200400" algn="l" defTabSz="457200" rtl="0" eaLnBrk="1" latinLnBrk="0" hangingPunct="1">
      <a:defRPr kern="1200">
        <a:solidFill>
          <a:schemeClr val="tx1"/>
        </a:solidFill>
        <a:latin typeface="Century Gothic" charset="0"/>
        <a:ea typeface="ＭＳ Ｐゴシック" charset="0"/>
        <a:cs typeface="ＭＳ Ｐゴシック" charset="0"/>
      </a:defRPr>
    </a:lvl8pPr>
    <a:lvl9pPr marL="3657600" algn="l" defTabSz="457200" rtl="0" eaLnBrk="1" latinLnBrk="0" hangingPunct="1">
      <a:defRPr kern="1200">
        <a:solidFill>
          <a:schemeClr val="tx1"/>
        </a:solidFill>
        <a:latin typeface="Century Gothi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Anthony Campos" initials="RC" lastIdx="3" clrIdx="0">
    <p:extLst>
      <p:ext uri="{19B8F6BF-5375-455C-9EA6-DF929625EA0E}">
        <p15:presenceInfo xmlns:p15="http://schemas.microsoft.com/office/powerpoint/2012/main" userId="S::rac469@nau.edu::2d315ffa-0eb9-4626-b2e7-02adbb0f43e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525" autoAdjust="0"/>
  </p:normalViewPr>
  <p:slideViewPr>
    <p:cSldViewPr snapToGrid="0">
      <p:cViewPr varScale="1">
        <p:scale>
          <a:sx n="48" d="100"/>
          <a:sy n="48" d="100"/>
        </p:scale>
        <p:origin x="1800"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Anthony Campos" userId="S::rac469@nau.edu::2d315ffa-0eb9-4626-b2e7-02adbb0f43ed" providerId="AD" clId="Web-{877D3B7B-825D-4DB5-A5DA-39B38DBF1B6D}"/>
    <pc:docChg chg="modSld">
      <pc:chgData name="Richard Anthony Campos" userId="S::rac469@nau.edu::2d315ffa-0eb9-4626-b2e7-02adbb0f43ed" providerId="AD" clId="Web-{877D3B7B-825D-4DB5-A5DA-39B38DBF1B6D}" dt="2020-03-12T01:18:33.398" v="223"/>
      <pc:docMkLst>
        <pc:docMk/>
      </pc:docMkLst>
      <pc:sldChg chg="modSp">
        <pc:chgData name="Richard Anthony Campos" userId="S::rac469@nau.edu::2d315ffa-0eb9-4626-b2e7-02adbb0f43ed" providerId="AD" clId="Web-{877D3B7B-825D-4DB5-A5DA-39B38DBF1B6D}" dt="2020-03-12T01:18:33.398" v="223"/>
        <pc:sldMkLst>
          <pc:docMk/>
          <pc:sldMk cId="1519412799" sldId="393"/>
        </pc:sldMkLst>
        <pc:graphicFrameChg chg="mod modGraphic">
          <ac:chgData name="Richard Anthony Campos" userId="S::rac469@nau.edu::2d315ffa-0eb9-4626-b2e7-02adbb0f43ed" providerId="AD" clId="Web-{877D3B7B-825D-4DB5-A5DA-39B38DBF1B6D}" dt="2020-03-12T01:18:33.398" v="223"/>
          <ac:graphicFrameMkLst>
            <pc:docMk/>
            <pc:sldMk cId="1519412799" sldId="393"/>
            <ac:graphicFrameMk id="3" creationId="{00000000-0000-0000-0000-000000000000}"/>
          </ac:graphicFrameMkLst>
        </pc:graphicFrameChg>
      </pc:sldChg>
    </pc:docChg>
  </pc:docChgLst>
  <pc:docChgLst>
    <pc:chgData name="Jacqueline Nicole Fonseca" userId="S::jacqueline.fonseca@nau.edu::185a8c8d-6028-47a9-9f9a-540d8dc29d96" providerId="AD" clId="Web-{1151C797-84BB-4BFC-836C-0E83C2D43E37}"/>
    <pc:docChg chg="addSld modSld">
      <pc:chgData name="Jacqueline Nicole Fonseca" userId="S::jacqueline.fonseca@nau.edu::185a8c8d-6028-47a9-9f9a-540d8dc29d96" providerId="AD" clId="Web-{1151C797-84BB-4BFC-836C-0E83C2D43E37}" dt="2020-03-10T17:22:55.707" v="367" actId="1076"/>
      <pc:docMkLst>
        <pc:docMk/>
      </pc:docMkLst>
      <pc:sldChg chg="addSp delSp modSp">
        <pc:chgData name="Jacqueline Nicole Fonseca" userId="S::jacqueline.fonseca@nau.edu::185a8c8d-6028-47a9-9f9a-540d8dc29d96" providerId="AD" clId="Web-{1151C797-84BB-4BFC-836C-0E83C2D43E37}" dt="2020-03-10T17:22:55.707" v="367" actId="1076"/>
        <pc:sldMkLst>
          <pc:docMk/>
          <pc:sldMk cId="1163433035" sldId="395"/>
        </pc:sldMkLst>
        <pc:spChg chg="mod">
          <ac:chgData name="Jacqueline Nicole Fonseca" userId="S::jacqueline.fonseca@nau.edu::185a8c8d-6028-47a9-9f9a-540d8dc29d96" providerId="AD" clId="Web-{1151C797-84BB-4BFC-836C-0E83C2D43E37}" dt="2020-03-10T17:22:55.707" v="367" actId="1076"/>
          <ac:spMkLst>
            <pc:docMk/>
            <pc:sldMk cId="1163433035" sldId="395"/>
            <ac:spMk id="3" creationId="{00000000-0000-0000-0000-000000000000}"/>
          </ac:spMkLst>
        </pc:spChg>
        <pc:spChg chg="add del">
          <ac:chgData name="Jacqueline Nicole Fonseca" userId="S::jacqueline.fonseca@nau.edu::185a8c8d-6028-47a9-9f9a-540d8dc29d96" providerId="AD" clId="Web-{1151C797-84BB-4BFC-836C-0E83C2D43E37}" dt="2020-03-10T17:02:06.577" v="10"/>
          <ac:spMkLst>
            <pc:docMk/>
            <pc:sldMk cId="1163433035" sldId="395"/>
            <ac:spMk id="4" creationId="{4FE72D9F-5E7E-45B4-93A5-F064583F6517}"/>
          </ac:spMkLst>
        </pc:spChg>
        <pc:spChg chg="add del mod">
          <ac:chgData name="Jacqueline Nicole Fonseca" userId="S::jacqueline.fonseca@nau.edu::185a8c8d-6028-47a9-9f9a-540d8dc29d96" providerId="AD" clId="Web-{1151C797-84BB-4BFC-836C-0E83C2D43E37}" dt="2020-03-10T17:22:36.270" v="363"/>
          <ac:spMkLst>
            <pc:docMk/>
            <pc:sldMk cId="1163433035" sldId="395"/>
            <ac:spMk id="5" creationId="{E45502B1-DE20-451E-9EC1-C936BE2E7B27}"/>
          </ac:spMkLst>
        </pc:spChg>
        <pc:spChg chg="add del mod">
          <ac:chgData name="Jacqueline Nicole Fonseca" userId="S::jacqueline.fonseca@nau.edu::185a8c8d-6028-47a9-9f9a-540d8dc29d96" providerId="AD" clId="Web-{1151C797-84BB-4BFC-836C-0E83C2D43E37}" dt="2020-03-10T16:58:52.922" v="7"/>
          <ac:spMkLst>
            <pc:docMk/>
            <pc:sldMk cId="1163433035" sldId="395"/>
            <ac:spMk id="7" creationId="{4FE72D9F-5E7E-45B4-93A5-F064583F6517}"/>
          </ac:spMkLst>
        </pc:spChg>
        <pc:spChg chg="add del">
          <ac:chgData name="Jacqueline Nicole Fonseca" userId="S::jacqueline.fonseca@nau.edu::185a8c8d-6028-47a9-9f9a-540d8dc29d96" providerId="AD" clId="Web-{1151C797-84BB-4BFC-836C-0E83C2D43E37}" dt="2020-03-10T16:59:08.235" v="8"/>
          <ac:spMkLst>
            <pc:docMk/>
            <pc:sldMk cId="1163433035" sldId="395"/>
            <ac:spMk id="8" creationId="{E45502B1-DE20-451E-9EC1-C936BE2E7B27}"/>
          </ac:spMkLst>
        </pc:spChg>
        <pc:picChg chg="add del mod">
          <ac:chgData name="Jacqueline Nicole Fonseca" userId="S::jacqueline.fonseca@nau.edu::185a8c8d-6028-47a9-9f9a-540d8dc29d96" providerId="AD" clId="Web-{1151C797-84BB-4BFC-836C-0E83C2D43E37}" dt="2020-03-10T17:03:46.732" v="24"/>
          <ac:picMkLst>
            <pc:docMk/>
            <pc:sldMk cId="1163433035" sldId="395"/>
            <ac:picMk id="6" creationId="{62E88BFA-A129-4F38-AD41-20EAF9E0E532}"/>
          </ac:picMkLst>
        </pc:picChg>
        <pc:picChg chg="add del">
          <ac:chgData name="Jacqueline Nicole Fonseca" userId="S::jacqueline.fonseca@nau.edu::185a8c8d-6028-47a9-9f9a-540d8dc29d96" providerId="AD" clId="Web-{1151C797-84BB-4BFC-836C-0E83C2D43E37}" dt="2020-03-10T16:59:12.297" v="9"/>
          <ac:picMkLst>
            <pc:docMk/>
            <pc:sldMk cId="1163433035" sldId="395"/>
            <ac:picMk id="9" creationId="{62E88BFA-A129-4F38-AD41-20EAF9E0E532}"/>
          </ac:picMkLst>
        </pc:picChg>
      </pc:sldChg>
      <pc:sldChg chg="modSp">
        <pc:chgData name="Jacqueline Nicole Fonseca" userId="S::jacqueline.fonseca@nau.edu::185a8c8d-6028-47a9-9f9a-540d8dc29d96" providerId="AD" clId="Web-{1151C797-84BB-4BFC-836C-0E83C2D43E37}" dt="2020-03-10T17:12:56.868" v="73" actId="20577"/>
        <pc:sldMkLst>
          <pc:docMk/>
          <pc:sldMk cId="2166780172" sldId="398"/>
        </pc:sldMkLst>
        <pc:spChg chg="mod">
          <ac:chgData name="Jacqueline Nicole Fonseca" userId="S::jacqueline.fonseca@nau.edu::185a8c8d-6028-47a9-9f9a-540d8dc29d96" providerId="AD" clId="Web-{1151C797-84BB-4BFC-836C-0E83C2D43E37}" dt="2020-03-10T17:12:42.509" v="37" actId="20577"/>
          <ac:spMkLst>
            <pc:docMk/>
            <pc:sldMk cId="2166780172" sldId="398"/>
            <ac:spMk id="2" creationId="{00000000-0000-0000-0000-000000000000}"/>
          </ac:spMkLst>
        </pc:spChg>
        <pc:spChg chg="mod">
          <ac:chgData name="Jacqueline Nicole Fonseca" userId="S::jacqueline.fonseca@nau.edu::185a8c8d-6028-47a9-9f9a-540d8dc29d96" providerId="AD" clId="Web-{1151C797-84BB-4BFC-836C-0E83C2D43E37}" dt="2020-03-10T17:12:56.868" v="73" actId="20577"/>
          <ac:spMkLst>
            <pc:docMk/>
            <pc:sldMk cId="2166780172" sldId="398"/>
            <ac:spMk id="3" creationId="{00000000-0000-0000-0000-000000000000}"/>
          </ac:spMkLst>
        </pc:spChg>
      </pc:sldChg>
      <pc:sldChg chg="modSp">
        <pc:chgData name="Jacqueline Nicole Fonseca" userId="S::jacqueline.fonseca@nau.edu::185a8c8d-6028-47a9-9f9a-540d8dc29d96" providerId="AD" clId="Web-{1151C797-84BB-4BFC-836C-0E83C2D43E37}" dt="2020-03-10T17:14:34.539" v="102" actId="20577"/>
        <pc:sldMkLst>
          <pc:docMk/>
          <pc:sldMk cId="3897062956" sldId="402"/>
        </pc:sldMkLst>
        <pc:spChg chg="mod">
          <ac:chgData name="Jacqueline Nicole Fonseca" userId="S::jacqueline.fonseca@nau.edu::185a8c8d-6028-47a9-9f9a-540d8dc29d96" providerId="AD" clId="Web-{1151C797-84BB-4BFC-836C-0E83C2D43E37}" dt="2020-03-10T17:14:34.539" v="102" actId="20577"/>
          <ac:spMkLst>
            <pc:docMk/>
            <pc:sldMk cId="3897062956" sldId="402"/>
            <ac:spMk id="2" creationId="{00000000-0000-0000-0000-000000000000}"/>
          </ac:spMkLst>
        </pc:spChg>
      </pc:sldChg>
      <pc:sldChg chg="modSp">
        <pc:chgData name="Jacqueline Nicole Fonseca" userId="S::jacqueline.fonseca@nau.edu::185a8c8d-6028-47a9-9f9a-540d8dc29d96" providerId="AD" clId="Web-{1151C797-84BB-4BFC-836C-0E83C2D43E37}" dt="2020-03-10T17:13:24.337" v="90" actId="20577"/>
        <pc:sldMkLst>
          <pc:docMk/>
          <pc:sldMk cId="810632029" sldId="403"/>
        </pc:sldMkLst>
        <pc:spChg chg="mod">
          <ac:chgData name="Jacqueline Nicole Fonseca" userId="S::jacqueline.fonseca@nau.edu::185a8c8d-6028-47a9-9f9a-540d8dc29d96" providerId="AD" clId="Web-{1151C797-84BB-4BFC-836C-0E83C2D43E37}" dt="2020-03-10T17:13:06.196" v="83" actId="20577"/>
          <ac:spMkLst>
            <pc:docMk/>
            <pc:sldMk cId="810632029" sldId="403"/>
            <ac:spMk id="2" creationId="{00000000-0000-0000-0000-000000000000}"/>
          </ac:spMkLst>
        </pc:spChg>
        <pc:spChg chg="mod">
          <ac:chgData name="Jacqueline Nicole Fonseca" userId="S::jacqueline.fonseca@nau.edu::185a8c8d-6028-47a9-9f9a-540d8dc29d96" providerId="AD" clId="Web-{1151C797-84BB-4BFC-836C-0E83C2D43E37}" dt="2020-03-10T17:13:24.337" v="90" actId="20577"/>
          <ac:spMkLst>
            <pc:docMk/>
            <pc:sldMk cId="810632029" sldId="403"/>
            <ac:spMk id="3" creationId="{00000000-0000-0000-0000-000000000000}"/>
          </ac:spMkLst>
        </pc:spChg>
      </pc:sldChg>
      <pc:sldChg chg="modSp add replId">
        <pc:chgData name="Jacqueline Nicole Fonseca" userId="S::jacqueline.fonseca@nau.edu::185a8c8d-6028-47a9-9f9a-540d8dc29d96" providerId="AD" clId="Web-{1151C797-84BB-4BFC-836C-0E83C2D43E37}" dt="2020-03-10T17:15:23.867" v="126" actId="20577"/>
        <pc:sldMkLst>
          <pc:docMk/>
          <pc:sldMk cId="3977453070" sldId="411"/>
        </pc:sldMkLst>
        <pc:spChg chg="mod">
          <ac:chgData name="Jacqueline Nicole Fonseca" userId="S::jacqueline.fonseca@nau.edu::185a8c8d-6028-47a9-9f9a-540d8dc29d96" providerId="AD" clId="Web-{1151C797-84BB-4BFC-836C-0E83C2D43E37}" dt="2020-03-10T17:15:23.867" v="126" actId="20577"/>
          <ac:spMkLst>
            <pc:docMk/>
            <pc:sldMk cId="3977453070" sldId="411"/>
            <ac:spMk id="2" creationId="{00000000-0000-0000-0000-000000000000}"/>
          </ac:spMkLst>
        </pc:spChg>
      </pc:sldChg>
    </pc:docChg>
  </pc:docChgLst>
  <pc:docChgLst>
    <pc:chgData name="Jacqueline Nicole Fonseca" userId="S::jacqueline.fonseca@nau.edu::185a8c8d-6028-47a9-9f9a-540d8dc29d96" providerId="AD" clId="Web-{E5FFE5C0-3A32-49F9-B143-F7A5DF12218D}"/>
    <pc:docChg chg="modSld">
      <pc:chgData name="Jacqueline Nicole Fonseca" userId="S::jacqueline.fonseca@nau.edu::185a8c8d-6028-47a9-9f9a-540d8dc29d96" providerId="AD" clId="Web-{E5FFE5C0-3A32-49F9-B143-F7A5DF12218D}" dt="2020-03-13T22:45:25.622" v="1312"/>
      <pc:docMkLst>
        <pc:docMk/>
      </pc:docMkLst>
      <pc:sldChg chg="modNotes">
        <pc:chgData name="Jacqueline Nicole Fonseca" userId="S::jacqueline.fonseca@nau.edu::185a8c8d-6028-47a9-9f9a-540d8dc29d96" providerId="AD" clId="Web-{E5FFE5C0-3A32-49F9-B143-F7A5DF12218D}" dt="2020-03-13T22:19:10.296" v="300"/>
        <pc:sldMkLst>
          <pc:docMk/>
          <pc:sldMk cId="4069805486" sldId="397"/>
        </pc:sldMkLst>
      </pc:sldChg>
      <pc:sldChg chg="modNotes">
        <pc:chgData name="Jacqueline Nicole Fonseca" userId="S::jacqueline.fonseca@nau.edu::185a8c8d-6028-47a9-9f9a-540d8dc29d96" providerId="AD" clId="Web-{E5FFE5C0-3A32-49F9-B143-F7A5DF12218D}" dt="2020-03-13T21:48:30.519" v="1"/>
        <pc:sldMkLst>
          <pc:docMk/>
          <pc:sldMk cId="3897062956" sldId="402"/>
        </pc:sldMkLst>
      </pc:sldChg>
      <pc:sldChg chg="modNotes">
        <pc:chgData name="Jacqueline Nicole Fonseca" userId="S::jacqueline.fonseca@nau.edu::185a8c8d-6028-47a9-9f9a-540d8dc29d96" providerId="AD" clId="Web-{E5FFE5C0-3A32-49F9-B143-F7A5DF12218D}" dt="2020-03-13T22:22:27.793" v="486"/>
        <pc:sldMkLst>
          <pc:docMk/>
          <pc:sldMk cId="1624672055" sldId="410"/>
        </pc:sldMkLst>
      </pc:sldChg>
      <pc:sldChg chg="modNotes">
        <pc:chgData name="Jacqueline Nicole Fonseca" userId="S::jacqueline.fonseca@nau.edu::185a8c8d-6028-47a9-9f9a-540d8dc29d96" providerId="AD" clId="Web-{E5FFE5C0-3A32-49F9-B143-F7A5DF12218D}" dt="2020-03-13T22:45:25.622" v="1312"/>
        <pc:sldMkLst>
          <pc:docMk/>
          <pc:sldMk cId="2692042625" sldId="419"/>
        </pc:sldMkLst>
      </pc:sldChg>
    </pc:docChg>
  </pc:docChgLst>
  <pc:docChgLst>
    <pc:chgData name="Richard Anthony Campos" userId="S::rac469@nau.edu::2d315ffa-0eb9-4626-b2e7-02adbb0f43ed" providerId="AD" clId="Web-{AC21CE07-75C9-4751-9802-7512322B5B56}"/>
    <pc:docChg chg="modSld">
      <pc:chgData name="Richard Anthony Campos" userId="S::rac469@nau.edu::2d315ffa-0eb9-4626-b2e7-02adbb0f43ed" providerId="AD" clId="Web-{AC21CE07-75C9-4751-9802-7512322B5B56}" dt="2020-03-10T17:28:48.223" v="78" actId="1076"/>
      <pc:docMkLst>
        <pc:docMk/>
      </pc:docMkLst>
      <pc:sldChg chg="addSp modSp">
        <pc:chgData name="Richard Anthony Campos" userId="S::rac469@nau.edu::2d315ffa-0eb9-4626-b2e7-02adbb0f43ed" providerId="AD" clId="Web-{AC21CE07-75C9-4751-9802-7512322B5B56}" dt="2020-03-10T17:10:53.714" v="45" actId="14100"/>
        <pc:sldMkLst>
          <pc:docMk/>
          <pc:sldMk cId="1190984863" sldId="392"/>
        </pc:sldMkLst>
        <pc:spChg chg="add mod">
          <ac:chgData name="Richard Anthony Campos" userId="S::rac469@nau.edu::2d315ffa-0eb9-4626-b2e7-02adbb0f43ed" providerId="AD" clId="Web-{AC21CE07-75C9-4751-9802-7512322B5B56}" dt="2020-03-10T17:10:53.714" v="45" actId="14100"/>
          <ac:spMkLst>
            <pc:docMk/>
            <pc:sldMk cId="1190984863" sldId="392"/>
            <ac:spMk id="3" creationId="{681390E5-05FE-49F7-BCB9-E4F07EFAC0CA}"/>
          </ac:spMkLst>
        </pc:spChg>
      </pc:sldChg>
      <pc:sldChg chg="addSp modSp">
        <pc:chgData name="Richard Anthony Campos" userId="S::rac469@nau.edu::2d315ffa-0eb9-4626-b2e7-02adbb0f43ed" providerId="AD" clId="Web-{AC21CE07-75C9-4751-9802-7512322B5B56}" dt="2020-03-10T17:16:49.748" v="65" actId="1076"/>
        <pc:sldMkLst>
          <pc:docMk/>
          <pc:sldMk cId="1519412799" sldId="393"/>
        </pc:sldMkLst>
        <pc:spChg chg="add mod">
          <ac:chgData name="Richard Anthony Campos" userId="S::rac469@nau.edu::2d315ffa-0eb9-4626-b2e7-02adbb0f43ed" providerId="AD" clId="Web-{AC21CE07-75C9-4751-9802-7512322B5B56}" dt="2020-03-10T17:16:49.748" v="65" actId="1076"/>
          <ac:spMkLst>
            <pc:docMk/>
            <pc:sldMk cId="1519412799" sldId="393"/>
            <ac:spMk id="4" creationId="{AB787E26-C32B-441E-B7F8-D7D556AE61F3}"/>
          </ac:spMkLst>
        </pc:spChg>
      </pc:sldChg>
      <pc:sldChg chg="modSp">
        <pc:chgData name="Richard Anthony Campos" userId="S::rac469@nau.edu::2d315ffa-0eb9-4626-b2e7-02adbb0f43ed" providerId="AD" clId="Web-{AC21CE07-75C9-4751-9802-7512322B5B56}" dt="2020-03-10T17:03:12.413" v="2" actId="20577"/>
        <pc:sldMkLst>
          <pc:docMk/>
          <pc:sldMk cId="2117387743" sldId="400"/>
        </pc:sldMkLst>
        <pc:spChg chg="mod">
          <ac:chgData name="Richard Anthony Campos" userId="S::rac469@nau.edu::2d315ffa-0eb9-4626-b2e7-02adbb0f43ed" providerId="AD" clId="Web-{AC21CE07-75C9-4751-9802-7512322B5B56}" dt="2020-03-10T17:03:12.413" v="2" actId="20577"/>
          <ac:spMkLst>
            <pc:docMk/>
            <pc:sldMk cId="2117387743" sldId="400"/>
            <ac:spMk id="2" creationId="{00000000-0000-0000-0000-000000000000}"/>
          </ac:spMkLst>
        </pc:spChg>
      </pc:sldChg>
      <pc:sldChg chg="modSp">
        <pc:chgData name="Richard Anthony Campos" userId="S::rac469@nau.edu::2d315ffa-0eb9-4626-b2e7-02adbb0f43ed" providerId="AD" clId="Web-{AC21CE07-75C9-4751-9802-7512322B5B56}" dt="2020-03-10T17:13:47.309" v="51" actId="20577"/>
        <pc:sldMkLst>
          <pc:docMk/>
          <pc:sldMk cId="810632029" sldId="403"/>
        </pc:sldMkLst>
        <pc:spChg chg="mod">
          <ac:chgData name="Richard Anthony Campos" userId="S::rac469@nau.edu::2d315ffa-0eb9-4626-b2e7-02adbb0f43ed" providerId="AD" clId="Web-{AC21CE07-75C9-4751-9802-7512322B5B56}" dt="2020-03-10T17:13:47.309" v="51" actId="20577"/>
          <ac:spMkLst>
            <pc:docMk/>
            <pc:sldMk cId="810632029" sldId="403"/>
            <ac:spMk id="3" creationId="{00000000-0000-0000-0000-000000000000}"/>
          </ac:spMkLst>
        </pc:spChg>
      </pc:sldChg>
      <pc:sldChg chg="addSp modSp">
        <pc:chgData name="Richard Anthony Campos" userId="S::rac469@nau.edu::2d315ffa-0eb9-4626-b2e7-02adbb0f43ed" providerId="AD" clId="Web-{AC21CE07-75C9-4751-9802-7512322B5B56}" dt="2020-03-10T17:28:48.223" v="78" actId="1076"/>
        <pc:sldMkLst>
          <pc:docMk/>
          <pc:sldMk cId="3977453070" sldId="411"/>
        </pc:sldMkLst>
        <pc:spChg chg="add mod">
          <ac:chgData name="Richard Anthony Campos" userId="S::rac469@nau.edu::2d315ffa-0eb9-4626-b2e7-02adbb0f43ed" providerId="AD" clId="Web-{AC21CE07-75C9-4751-9802-7512322B5B56}" dt="2020-03-10T17:28:48.223" v="78" actId="1076"/>
          <ac:spMkLst>
            <pc:docMk/>
            <pc:sldMk cId="3977453070" sldId="411"/>
            <ac:spMk id="4" creationId="{68AFD819-3D1D-497E-8CA2-65EE9175D14C}"/>
          </ac:spMkLst>
        </pc:spChg>
      </pc:sldChg>
    </pc:docChg>
  </pc:docChgLst>
  <pc:docChgLst>
    <pc:chgData name="Zackary Retzlaff" userId="S::zmr25@nau.edu::b92980c8-79ea-4b69-b024-d3f8b619ba6b" providerId="AD" clId="Web-{9AAE219F-B2C1-4179-9F43-952C5B74338A}"/>
    <pc:docChg chg="addSld delSld modSld">
      <pc:chgData name="Zackary Retzlaff" userId="S::zmr25@nau.edu::b92980c8-79ea-4b69-b024-d3f8b619ba6b" providerId="AD" clId="Web-{9AAE219F-B2C1-4179-9F43-952C5B74338A}" dt="2020-03-10T17:04:12.329" v="20"/>
      <pc:docMkLst>
        <pc:docMk/>
      </pc:docMkLst>
      <pc:sldChg chg="del">
        <pc:chgData name="Zackary Retzlaff" userId="S::zmr25@nau.edu::b92980c8-79ea-4b69-b024-d3f8b619ba6b" providerId="AD" clId="Web-{9AAE219F-B2C1-4179-9F43-952C5B74338A}" dt="2020-03-10T17:04:12.329" v="20"/>
        <pc:sldMkLst>
          <pc:docMk/>
          <pc:sldMk cId="176338417" sldId="404"/>
        </pc:sldMkLst>
      </pc:sldChg>
      <pc:sldChg chg="modSp new">
        <pc:chgData name="Zackary Retzlaff" userId="S::zmr25@nau.edu::b92980c8-79ea-4b69-b024-d3f8b619ba6b" providerId="AD" clId="Web-{9AAE219F-B2C1-4179-9F43-952C5B74338A}" dt="2020-03-10T17:00:30.866" v="19" actId="20577"/>
        <pc:sldMkLst>
          <pc:docMk/>
          <pc:sldMk cId="1624672055" sldId="410"/>
        </pc:sldMkLst>
        <pc:spChg chg="mod">
          <ac:chgData name="Zackary Retzlaff" userId="S::zmr25@nau.edu::b92980c8-79ea-4b69-b024-d3f8b619ba6b" providerId="AD" clId="Web-{9AAE219F-B2C1-4179-9F43-952C5B74338A}" dt="2020-03-10T17:00:30.866" v="19" actId="20577"/>
          <ac:spMkLst>
            <pc:docMk/>
            <pc:sldMk cId="1624672055" sldId="410"/>
            <ac:spMk id="3" creationId="{5A74CD6E-5CFC-45C7-A737-94E504B192E2}"/>
          </ac:spMkLst>
        </pc:spChg>
      </pc:sldChg>
    </pc:docChg>
  </pc:docChgLst>
  <pc:docChgLst>
    <pc:chgData name="Jacqueline Nicole Fonseca" userId="S::jacqueline.fonseca@nau.edu::185a8c8d-6028-47a9-9f9a-540d8dc29d96" providerId="AD" clId="Web-{97C4F86F-6949-40CC-A7EE-CE6468E5A4FD}"/>
    <pc:docChg chg="addSld modSld sldOrd">
      <pc:chgData name="Jacqueline Nicole Fonseca" userId="S::jacqueline.fonseca@nau.edu::185a8c8d-6028-47a9-9f9a-540d8dc29d96" providerId="AD" clId="Web-{97C4F86F-6949-40CC-A7EE-CE6468E5A4FD}" dt="2020-03-12T00:30:19.448" v="826" actId="1076"/>
      <pc:docMkLst>
        <pc:docMk/>
      </pc:docMkLst>
      <pc:sldChg chg="modSp">
        <pc:chgData name="Jacqueline Nicole Fonseca" userId="S::jacqueline.fonseca@nau.edu::185a8c8d-6028-47a9-9f9a-540d8dc29d96" providerId="AD" clId="Web-{97C4F86F-6949-40CC-A7EE-CE6468E5A4FD}" dt="2020-03-12T00:30:05.229" v="822" actId="1076"/>
        <pc:sldMkLst>
          <pc:docMk/>
          <pc:sldMk cId="1190984863" sldId="392"/>
        </pc:sldMkLst>
        <pc:spChg chg="mod">
          <ac:chgData name="Jacqueline Nicole Fonseca" userId="S::jacqueline.fonseca@nau.edu::185a8c8d-6028-47a9-9f9a-540d8dc29d96" providerId="AD" clId="Web-{97C4F86F-6949-40CC-A7EE-CE6468E5A4FD}" dt="2020-03-12T00:30:05.229" v="822" actId="1076"/>
          <ac:spMkLst>
            <pc:docMk/>
            <pc:sldMk cId="1190984863" sldId="392"/>
            <ac:spMk id="3" creationId="{681390E5-05FE-49F7-BCB9-E4F07EFAC0CA}"/>
          </ac:spMkLst>
        </pc:spChg>
      </pc:sldChg>
      <pc:sldChg chg="modSp">
        <pc:chgData name="Jacqueline Nicole Fonseca" userId="S::jacqueline.fonseca@nau.edu::185a8c8d-6028-47a9-9f9a-540d8dc29d96" providerId="AD" clId="Web-{97C4F86F-6949-40CC-A7EE-CE6468E5A4FD}" dt="2020-03-12T00:30:19.448" v="826" actId="1076"/>
        <pc:sldMkLst>
          <pc:docMk/>
          <pc:sldMk cId="1519412799" sldId="393"/>
        </pc:sldMkLst>
        <pc:spChg chg="mod">
          <ac:chgData name="Jacqueline Nicole Fonseca" userId="S::jacqueline.fonseca@nau.edu::185a8c8d-6028-47a9-9f9a-540d8dc29d96" providerId="AD" clId="Web-{97C4F86F-6949-40CC-A7EE-CE6468E5A4FD}" dt="2020-03-12T00:07:53.075" v="683" actId="20577"/>
          <ac:spMkLst>
            <pc:docMk/>
            <pc:sldMk cId="1519412799" sldId="393"/>
            <ac:spMk id="2" creationId="{00000000-0000-0000-0000-000000000000}"/>
          </ac:spMkLst>
        </pc:spChg>
        <pc:spChg chg="mod">
          <ac:chgData name="Jacqueline Nicole Fonseca" userId="S::jacqueline.fonseca@nau.edu::185a8c8d-6028-47a9-9f9a-540d8dc29d96" providerId="AD" clId="Web-{97C4F86F-6949-40CC-A7EE-CE6468E5A4FD}" dt="2020-03-12T00:30:19.448" v="826" actId="1076"/>
          <ac:spMkLst>
            <pc:docMk/>
            <pc:sldMk cId="1519412799" sldId="393"/>
            <ac:spMk id="4" creationId="{AB787E26-C32B-441E-B7F8-D7D556AE61F3}"/>
          </ac:spMkLst>
        </pc:spChg>
      </pc:sldChg>
      <pc:sldChg chg="addSp delSp modSp modNotes">
        <pc:chgData name="Jacqueline Nicole Fonseca" userId="S::jacqueline.fonseca@nau.edu::185a8c8d-6028-47a9-9f9a-540d8dc29d96" providerId="AD" clId="Web-{97C4F86F-6949-40CC-A7EE-CE6468E5A4FD}" dt="2020-03-12T00:09:10.527" v="732"/>
        <pc:sldMkLst>
          <pc:docMk/>
          <pc:sldMk cId="3172737067" sldId="394"/>
        </pc:sldMkLst>
        <pc:spChg chg="add del mod">
          <ac:chgData name="Jacqueline Nicole Fonseca" userId="S::jacqueline.fonseca@nau.edu::185a8c8d-6028-47a9-9f9a-540d8dc29d96" providerId="AD" clId="Web-{97C4F86F-6949-40CC-A7EE-CE6468E5A4FD}" dt="2020-03-12T00:08:32.715" v="692"/>
          <ac:spMkLst>
            <pc:docMk/>
            <pc:sldMk cId="3172737067" sldId="394"/>
            <ac:spMk id="3" creationId="{94E8E693-C34F-48A2-BBB3-693C2E487451}"/>
          </ac:spMkLst>
        </pc:spChg>
      </pc:sldChg>
      <pc:sldChg chg="modSp modNotes">
        <pc:chgData name="Jacqueline Nicole Fonseca" userId="S::jacqueline.fonseca@nau.edu::185a8c8d-6028-47a9-9f9a-540d8dc29d96" providerId="AD" clId="Web-{97C4F86F-6949-40CC-A7EE-CE6468E5A4FD}" dt="2020-03-12T00:06:38.685" v="663"/>
        <pc:sldMkLst>
          <pc:docMk/>
          <pc:sldMk cId="1163433035" sldId="395"/>
        </pc:sldMkLst>
        <pc:spChg chg="mod">
          <ac:chgData name="Jacqueline Nicole Fonseca" userId="S::jacqueline.fonseca@nau.edu::185a8c8d-6028-47a9-9f9a-540d8dc29d96" providerId="AD" clId="Web-{97C4F86F-6949-40CC-A7EE-CE6468E5A4FD}" dt="2020-03-12T00:04:52.155" v="588" actId="20577"/>
          <ac:spMkLst>
            <pc:docMk/>
            <pc:sldMk cId="1163433035" sldId="395"/>
            <ac:spMk id="3" creationId="{00000000-0000-0000-0000-000000000000}"/>
          </ac:spMkLst>
        </pc:spChg>
      </pc:sldChg>
      <pc:sldChg chg="modSp">
        <pc:chgData name="Jacqueline Nicole Fonseca" userId="S::jacqueline.fonseca@nau.edu::185a8c8d-6028-47a9-9f9a-540d8dc29d96" providerId="AD" clId="Web-{97C4F86F-6949-40CC-A7EE-CE6468E5A4FD}" dt="2020-03-12T00:09:23.636" v="736" actId="20577"/>
        <pc:sldMkLst>
          <pc:docMk/>
          <pc:sldMk cId="449789133" sldId="396"/>
        </pc:sldMkLst>
        <pc:spChg chg="mod">
          <ac:chgData name="Jacqueline Nicole Fonseca" userId="S::jacqueline.fonseca@nau.edu::185a8c8d-6028-47a9-9f9a-540d8dc29d96" providerId="AD" clId="Web-{97C4F86F-6949-40CC-A7EE-CE6468E5A4FD}" dt="2020-03-12T00:09:23.636" v="736" actId="20577"/>
          <ac:spMkLst>
            <pc:docMk/>
            <pc:sldMk cId="449789133" sldId="396"/>
            <ac:spMk id="2" creationId="{00000000-0000-0000-0000-000000000000}"/>
          </ac:spMkLst>
        </pc:spChg>
      </pc:sldChg>
      <pc:sldChg chg="addSp delSp modSp">
        <pc:chgData name="Jacqueline Nicole Fonseca" userId="S::jacqueline.fonseca@nau.edu::185a8c8d-6028-47a9-9f9a-540d8dc29d96" providerId="AD" clId="Web-{97C4F86F-6949-40CC-A7EE-CE6468E5A4FD}" dt="2020-03-12T00:28:26.308" v="816" actId="1076"/>
        <pc:sldMkLst>
          <pc:docMk/>
          <pc:sldMk cId="4069805486" sldId="397"/>
        </pc:sldMkLst>
        <pc:spChg chg="add mod">
          <ac:chgData name="Jacqueline Nicole Fonseca" userId="S::jacqueline.fonseca@nau.edu::185a8c8d-6028-47a9-9f9a-540d8dc29d96" providerId="AD" clId="Web-{97C4F86F-6949-40CC-A7EE-CE6468E5A4FD}" dt="2020-03-12T00:10:29.791" v="751" actId="1076"/>
          <ac:spMkLst>
            <pc:docMk/>
            <pc:sldMk cId="4069805486" sldId="397"/>
            <ac:spMk id="3" creationId="{1F5E6A62-B771-4180-A06B-C016ADCF0CB2}"/>
          </ac:spMkLst>
        </pc:spChg>
        <pc:picChg chg="add del mod modCrop">
          <ac:chgData name="Jacqueline Nicole Fonseca" userId="S::jacqueline.fonseca@nau.edu::185a8c8d-6028-47a9-9f9a-540d8dc29d96" providerId="AD" clId="Web-{97C4F86F-6949-40CC-A7EE-CE6468E5A4FD}" dt="2020-03-12T00:25:29.748" v="799"/>
          <ac:picMkLst>
            <pc:docMk/>
            <pc:sldMk cId="4069805486" sldId="397"/>
            <ac:picMk id="4" creationId="{AE6BE9BC-BB31-40D9-95FD-06B6CBA6F094}"/>
          </ac:picMkLst>
        </pc:picChg>
        <pc:picChg chg="add del mod modCrop">
          <ac:chgData name="Jacqueline Nicole Fonseca" userId="S::jacqueline.fonseca@nau.edu::185a8c8d-6028-47a9-9f9a-540d8dc29d96" providerId="AD" clId="Web-{97C4F86F-6949-40CC-A7EE-CE6468E5A4FD}" dt="2020-03-12T00:25:29.186" v="798"/>
          <ac:picMkLst>
            <pc:docMk/>
            <pc:sldMk cId="4069805486" sldId="397"/>
            <ac:picMk id="6" creationId="{B26D19FD-1FFB-49C7-BC85-DB479CD489BE}"/>
          </ac:picMkLst>
        </pc:picChg>
        <pc:picChg chg="add del mod">
          <ac:chgData name="Jacqueline Nicole Fonseca" userId="S::jacqueline.fonseca@nau.edu::185a8c8d-6028-47a9-9f9a-540d8dc29d96" providerId="AD" clId="Web-{97C4F86F-6949-40CC-A7EE-CE6468E5A4FD}" dt="2020-03-12T00:24:42.093" v="794"/>
          <ac:picMkLst>
            <pc:docMk/>
            <pc:sldMk cId="4069805486" sldId="397"/>
            <ac:picMk id="8" creationId="{5CD5A507-38B8-4095-AFCA-7EB636B19663}"/>
          </ac:picMkLst>
        </pc:picChg>
        <pc:picChg chg="add mod">
          <ac:chgData name="Jacqueline Nicole Fonseca" userId="S::jacqueline.fonseca@nau.edu::185a8c8d-6028-47a9-9f9a-540d8dc29d96" providerId="AD" clId="Web-{97C4F86F-6949-40CC-A7EE-CE6468E5A4FD}" dt="2020-03-12T00:28:11.981" v="810" actId="1076"/>
          <ac:picMkLst>
            <pc:docMk/>
            <pc:sldMk cId="4069805486" sldId="397"/>
            <ac:picMk id="10" creationId="{0CD1BCAD-0735-4415-B5C9-D727C942E753}"/>
          </ac:picMkLst>
        </pc:picChg>
        <pc:picChg chg="add mod">
          <ac:chgData name="Jacqueline Nicole Fonseca" userId="S::jacqueline.fonseca@nau.edu::185a8c8d-6028-47a9-9f9a-540d8dc29d96" providerId="AD" clId="Web-{97C4F86F-6949-40CC-A7EE-CE6468E5A4FD}" dt="2020-03-12T00:28:26.308" v="816" actId="1076"/>
          <ac:picMkLst>
            <pc:docMk/>
            <pc:sldMk cId="4069805486" sldId="397"/>
            <ac:picMk id="12" creationId="{500E37B5-441A-4941-88C2-0DFDE55B62D0}"/>
          </ac:picMkLst>
        </pc:picChg>
      </pc:sldChg>
      <pc:sldChg chg="addSp delSp modSp">
        <pc:chgData name="Jacqueline Nicole Fonseca" userId="S::jacqueline.fonseca@nau.edu::185a8c8d-6028-47a9-9f9a-540d8dc29d96" providerId="AD" clId="Web-{97C4F86F-6949-40CC-A7EE-CE6468E5A4FD}" dt="2020-03-12T00:28:53.074" v="821"/>
        <pc:sldMkLst>
          <pc:docMk/>
          <pc:sldMk cId="1624672055" sldId="410"/>
        </pc:sldMkLst>
        <pc:spChg chg="del">
          <ac:chgData name="Jacqueline Nicole Fonseca" userId="S::jacqueline.fonseca@nau.edu::185a8c8d-6028-47a9-9f9a-540d8dc29d96" providerId="AD" clId="Web-{97C4F86F-6949-40CC-A7EE-CE6468E5A4FD}" dt="2020-03-12T00:23:45.156" v="786"/>
          <ac:spMkLst>
            <pc:docMk/>
            <pc:sldMk cId="1624672055" sldId="410"/>
            <ac:spMk id="2" creationId="{0EC24D68-B424-4A34-A0F8-F55005F2520F}"/>
          </ac:spMkLst>
        </pc:spChg>
        <pc:spChg chg="add del mod">
          <ac:chgData name="Jacqueline Nicole Fonseca" userId="S::jacqueline.fonseca@nau.edu::185a8c8d-6028-47a9-9f9a-540d8dc29d96" providerId="AD" clId="Web-{97C4F86F-6949-40CC-A7EE-CE6468E5A4FD}" dt="2020-03-12T00:11:07.947" v="767" actId="20577"/>
          <ac:spMkLst>
            <pc:docMk/>
            <pc:sldMk cId="1624672055" sldId="410"/>
            <ac:spMk id="5" creationId="{79FB9914-4B67-4AA8-9F2C-346F58499135}"/>
          </ac:spMkLst>
        </pc:spChg>
        <pc:picChg chg="add mod modCrop">
          <ac:chgData name="Jacqueline Nicole Fonseca" userId="S::jacqueline.fonseca@nau.edu::185a8c8d-6028-47a9-9f9a-540d8dc29d96" providerId="AD" clId="Web-{97C4F86F-6949-40CC-A7EE-CE6468E5A4FD}" dt="2020-03-12T00:28:53.074" v="821"/>
          <ac:picMkLst>
            <pc:docMk/>
            <pc:sldMk cId="1624672055" sldId="410"/>
            <ac:picMk id="6" creationId="{A88D20DD-9FA9-4213-A571-8DB4D37E1938}"/>
          </ac:picMkLst>
        </pc:picChg>
        <pc:picChg chg="add del mod">
          <ac:chgData name="Jacqueline Nicole Fonseca" userId="S::jacqueline.fonseca@nau.edu::185a8c8d-6028-47a9-9f9a-540d8dc29d96" providerId="AD" clId="Web-{97C4F86F-6949-40CC-A7EE-CE6468E5A4FD}" dt="2020-03-12T00:25:27.795" v="797"/>
          <ac:picMkLst>
            <pc:docMk/>
            <pc:sldMk cId="1624672055" sldId="410"/>
            <ac:picMk id="9" creationId="{D693BCB0-937B-4F74-9D9C-3653B1E10D61}"/>
          </ac:picMkLst>
        </pc:picChg>
        <pc:picChg chg="add del mod">
          <ac:chgData name="Jacqueline Nicole Fonseca" userId="S::jacqueline.fonseca@nau.edu::185a8c8d-6028-47a9-9f9a-540d8dc29d96" providerId="AD" clId="Web-{97C4F86F-6949-40CC-A7EE-CE6468E5A4FD}" dt="2020-03-12T00:27:41.715" v="803"/>
          <ac:picMkLst>
            <pc:docMk/>
            <pc:sldMk cId="1624672055" sldId="410"/>
            <ac:picMk id="10" creationId="{207359FF-8840-479D-8CC2-AD1E2378238D}"/>
          </ac:picMkLst>
        </pc:picChg>
        <pc:picChg chg="add">
          <ac:chgData name="Jacqueline Nicole Fonseca" userId="S::jacqueline.fonseca@nau.edu::185a8c8d-6028-47a9-9f9a-540d8dc29d96" providerId="AD" clId="Web-{97C4F86F-6949-40CC-A7EE-CE6468E5A4FD}" dt="2020-03-12T00:28:29.496" v="817"/>
          <ac:picMkLst>
            <pc:docMk/>
            <pc:sldMk cId="1624672055" sldId="410"/>
            <ac:picMk id="13" creationId="{1BA69BC4-F3B6-4240-9319-CEF022B570EA}"/>
          </ac:picMkLst>
        </pc:picChg>
      </pc:sldChg>
      <pc:sldChg chg="addSp modSp new ord modNotes">
        <pc:chgData name="Jacqueline Nicole Fonseca" userId="S::jacqueline.fonseca@nau.edu::185a8c8d-6028-47a9-9f9a-540d8dc29d96" providerId="AD" clId="Web-{97C4F86F-6949-40CC-A7EE-CE6468E5A4FD}" dt="2020-03-11T23:59:50.706" v="229"/>
        <pc:sldMkLst>
          <pc:docMk/>
          <pc:sldMk cId="2080487952" sldId="412"/>
        </pc:sldMkLst>
        <pc:spChg chg="mod">
          <ac:chgData name="Jacqueline Nicole Fonseca" userId="S::jacqueline.fonseca@nau.edu::185a8c8d-6028-47a9-9f9a-540d8dc29d96" providerId="AD" clId="Web-{97C4F86F-6949-40CC-A7EE-CE6468E5A4FD}" dt="2020-03-11T23:52:58.180" v="13" actId="20577"/>
          <ac:spMkLst>
            <pc:docMk/>
            <pc:sldMk cId="2080487952" sldId="412"/>
            <ac:spMk id="2" creationId="{2130D001-997A-4591-8969-AB20DA47A9B7}"/>
          </ac:spMkLst>
        </pc:spChg>
        <pc:spChg chg="add mod">
          <ac:chgData name="Jacqueline Nicole Fonseca" userId="S::jacqueline.fonseca@nau.edu::185a8c8d-6028-47a9-9f9a-540d8dc29d96" providerId="AD" clId="Web-{97C4F86F-6949-40CC-A7EE-CE6468E5A4FD}" dt="2020-03-11T23:57:56.067" v="222" actId="1076"/>
          <ac:spMkLst>
            <pc:docMk/>
            <pc:sldMk cId="2080487952" sldId="412"/>
            <ac:spMk id="3" creationId="{48A27876-36FB-4800-8003-A691549DF8B5}"/>
          </ac:spMkLst>
        </pc:spChg>
        <pc:spChg chg="add mod">
          <ac:chgData name="Jacqueline Nicole Fonseca" userId="S::jacqueline.fonseca@nau.edu::185a8c8d-6028-47a9-9f9a-540d8dc29d96" providerId="AD" clId="Web-{97C4F86F-6949-40CC-A7EE-CE6468E5A4FD}" dt="2020-03-11T23:57:30.192" v="221" actId="1076"/>
          <ac:spMkLst>
            <pc:docMk/>
            <pc:sldMk cId="2080487952" sldId="412"/>
            <ac:spMk id="4" creationId="{77F75216-4773-466A-A1D3-0E61458A1D6E}"/>
          </ac:spMkLst>
        </pc:spChg>
      </pc:sldChg>
    </pc:docChg>
  </pc:docChgLst>
  <pc:docChgLst>
    <pc:chgData name="Jacob Belin" userId="4522b90a-796d-4ade-bbd8-c50edf3a6c4f" providerId="ADAL" clId="{B589625A-2E96-4906-A5A3-15DA54968D8C}"/>
    <pc:docChg chg="undo custSel addSld modSld sldOrd">
      <pc:chgData name="Jacob Belin" userId="4522b90a-796d-4ade-bbd8-c50edf3a6c4f" providerId="ADAL" clId="{B589625A-2E96-4906-A5A3-15DA54968D8C}" dt="2020-03-14T04:53:17.483" v="11045" actId="33524"/>
      <pc:docMkLst>
        <pc:docMk/>
      </pc:docMkLst>
      <pc:sldChg chg="addSp modSp mod modNotesTx">
        <pc:chgData name="Jacob Belin" userId="4522b90a-796d-4ade-bbd8-c50edf3a6c4f" providerId="ADAL" clId="{B589625A-2E96-4906-A5A3-15DA54968D8C}" dt="2020-03-14T04:01:35.079" v="5408" actId="20577"/>
        <pc:sldMkLst>
          <pc:docMk/>
          <pc:sldMk cId="3897062956" sldId="402"/>
        </pc:sldMkLst>
        <pc:spChg chg="mod">
          <ac:chgData name="Jacob Belin" userId="4522b90a-796d-4ade-bbd8-c50edf3a6c4f" providerId="ADAL" clId="{B589625A-2E96-4906-A5A3-15DA54968D8C}" dt="2020-03-12T05:54:44.938" v="2390" actId="1076"/>
          <ac:spMkLst>
            <pc:docMk/>
            <pc:sldMk cId="3897062956" sldId="402"/>
            <ac:spMk id="3" creationId="{00000000-0000-0000-0000-000000000000}"/>
          </ac:spMkLst>
        </pc:spChg>
        <pc:picChg chg="add mod modCrop">
          <ac:chgData name="Jacob Belin" userId="4522b90a-796d-4ade-bbd8-c50edf3a6c4f" providerId="ADAL" clId="{B589625A-2E96-4906-A5A3-15DA54968D8C}" dt="2020-03-12T05:27:11.841" v="1323"/>
          <ac:picMkLst>
            <pc:docMk/>
            <pc:sldMk cId="3897062956" sldId="402"/>
            <ac:picMk id="4" creationId="{07B006FF-B374-4E88-A7D1-F3967F7329D6}"/>
          </ac:picMkLst>
        </pc:picChg>
      </pc:sldChg>
      <pc:sldChg chg="addSp delSp modSp mod modNotesTx">
        <pc:chgData name="Jacob Belin" userId="4522b90a-796d-4ade-bbd8-c50edf3a6c4f" providerId="ADAL" clId="{B589625A-2E96-4906-A5A3-15DA54968D8C}" dt="2020-03-14T04:53:17.483" v="11045" actId="33524"/>
        <pc:sldMkLst>
          <pc:docMk/>
          <pc:sldMk cId="3146049673" sldId="405"/>
        </pc:sldMkLst>
        <pc:spChg chg="del mod">
          <ac:chgData name="Jacob Belin" userId="4522b90a-796d-4ade-bbd8-c50edf3a6c4f" providerId="ADAL" clId="{B589625A-2E96-4906-A5A3-15DA54968D8C}" dt="2020-03-12T06:43:56.126" v="4500" actId="478"/>
          <ac:spMkLst>
            <pc:docMk/>
            <pc:sldMk cId="3146049673" sldId="405"/>
            <ac:spMk id="3" creationId="{00000000-0000-0000-0000-000000000000}"/>
          </ac:spMkLst>
        </pc:spChg>
        <pc:spChg chg="mod">
          <ac:chgData name="Jacob Belin" userId="4522b90a-796d-4ade-bbd8-c50edf3a6c4f" providerId="ADAL" clId="{B589625A-2E96-4906-A5A3-15DA54968D8C}" dt="2020-03-12T07:02:20.243" v="5359" actId="20577"/>
          <ac:spMkLst>
            <pc:docMk/>
            <pc:sldMk cId="3146049673" sldId="405"/>
            <ac:spMk id="7" creationId="{89D6324D-616B-4C72-8BD8-CEB74484D82D}"/>
          </ac:spMkLst>
        </pc:spChg>
        <pc:graphicFrameChg chg="add del mod">
          <ac:chgData name="Jacob Belin" userId="4522b90a-796d-4ade-bbd8-c50edf3a6c4f" providerId="ADAL" clId="{B589625A-2E96-4906-A5A3-15DA54968D8C}" dt="2020-03-12T06:45:46.235" v="4512" actId="478"/>
          <ac:graphicFrameMkLst>
            <pc:docMk/>
            <pc:sldMk cId="3146049673" sldId="405"/>
            <ac:graphicFrameMk id="5" creationId="{D1DC2841-5887-487D-9B3B-0F41E505C2D3}"/>
          </ac:graphicFrameMkLst>
        </pc:graphicFrameChg>
        <pc:picChg chg="add del">
          <ac:chgData name="Jacob Belin" userId="4522b90a-796d-4ade-bbd8-c50edf3a6c4f" providerId="ADAL" clId="{B589625A-2E96-4906-A5A3-15DA54968D8C}" dt="2020-03-12T06:44:02.416" v="4502"/>
          <ac:picMkLst>
            <pc:docMk/>
            <pc:sldMk cId="3146049673" sldId="405"/>
            <ac:picMk id="4" creationId="{EB404512-DEB7-45CA-9710-CF886C86EF53}"/>
          </ac:picMkLst>
        </pc:picChg>
        <pc:picChg chg="add mod modCrop">
          <ac:chgData name="Jacob Belin" userId="4522b90a-796d-4ade-bbd8-c50edf3a6c4f" providerId="ADAL" clId="{B589625A-2E96-4906-A5A3-15DA54968D8C}" dt="2020-03-12T16:27:57.607" v="5360" actId="1076"/>
          <ac:picMkLst>
            <pc:docMk/>
            <pc:sldMk cId="3146049673" sldId="405"/>
            <ac:picMk id="6" creationId="{EBE010EB-B991-410C-8438-7A7D665341CA}"/>
          </ac:picMkLst>
        </pc:picChg>
      </pc:sldChg>
      <pc:sldChg chg="modSp mod">
        <pc:chgData name="Jacob Belin" userId="4522b90a-796d-4ade-bbd8-c50edf3a6c4f" providerId="ADAL" clId="{B589625A-2E96-4906-A5A3-15DA54968D8C}" dt="2020-03-12T03:05:54.895" v="0" actId="20577"/>
        <pc:sldMkLst>
          <pc:docMk/>
          <pc:sldMk cId="2080487952" sldId="412"/>
        </pc:sldMkLst>
        <pc:spChg chg="mod">
          <ac:chgData name="Jacob Belin" userId="4522b90a-796d-4ade-bbd8-c50edf3a6c4f" providerId="ADAL" clId="{B589625A-2E96-4906-A5A3-15DA54968D8C}" dt="2020-03-12T03:05:54.895" v="0" actId="20577"/>
          <ac:spMkLst>
            <pc:docMk/>
            <pc:sldMk cId="2080487952" sldId="412"/>
            <ac:spMk id="3" creationId="{48A27876-36FB-4800-8003-A691549DF8B5}"/>
          </ac:spMkLst>
        </pc:spChg>
      </pc:sldChg>
      <pc:sldChg chg="addSp delSp modSp add mod ord modNotesTx">
        <pc:chgData name="Jacob Belin" userId="4522b90a-796d-4ade-bbd8-c50edf3a6c4f" providerId="ADAL" clId="{B589625A-2E96-4906-A5A3-15DA54968D8C}" dt="2020-03-12T07:01:26.021" v="5316" actId="20577"/>
        <pc:sldMkLst>
          <pc:docMk/>
          <pc:sldMk cId="1209228579" sldId="417"/>
        </pc:sldMkLst>
        <pc:spChg chg="mod">
          <ac:chgData name="Jacob Belin" userId="4522b90a-796d-4ade-bbd8-c50edf3a6c4f" providerId="ADAL" clId="{B589625A-2E96-4906-A5A3-15DA54968D8C}" dt="2020-03-12T05:45:01.799" v="2383"/>
          <ac:spMkLst>
            <pc:docMk/>
            <pc:sldMk cId="1209228579" sldId="417"/>
            <ac:spMk id="2" creationId="{1E037E8B-6E93-4F98-BB84-CD085004DCD3}"/>
          </ac:spMkLst>
        </pc:spChg>
        <pc:spChg chg="add mod">
          <ac:chgData name="Jacob Belin" userId="4522b90a-796d-4ade-bbd8-c50edf3a6c4f" providerId="ADAL" clId="{B589625A-2E96-4906-A5A3-15DA54968D8C}" dt="2020-03-12T05:52:17.547" v="2385" actId="20577"/>
          <ac:spMkLst>
            <pc:docMk/>
            <pc:sldMk cId="1209228579" sldId="417"/>
            <ac:spMk id="3" creationId="{7CEA0FE7-EDAC-4C69-92E3-81AB22AE60F6}"/>
          </ac:spMkLst>
        </pc:spChg>
        <pc:spChg chg="add mod">
          <ac:chgData name="Jacob Belin" userId="4522b90a-796d-4ade-bbd8-c50edf3a6c4f" providerId="ADAL" clId="{B589625A-2E96-4906-A5A3-15DA54968D8C}" dt="2020-03-12T06:12:10.300" v="2800" actId="1076"/>
          <ac:spMkLst>
            <pc:docMk/>
            <pc:sldMk cId="1209228579" sldId="417"/>
            <ac:spMk id="5" creationId="{0FECC7F4-AC3D-431C-8E46-C19186F1295D}"/>
          </ac:spMkLst>
        </pc:spChg>
        <pc:spChg chg="add del mod">
          <ac:chgData name="Jacob Belin" userId="4522b90a-796d-4ade-bbd8-c50edf3a6c4f" providerId="ADAL" clId="{B589625A-2E96-4906-A5A3-15DA54968D8C}" dt="2020-03-12T06:13:13.767" v="2813" actId="20577"/>
          <ac:spMkLst>
            <pc:docMk/>
            <pc:sldMk cId="1209228579" sldId="417"/>
            <ac:spMk id="6" creationId="{21487AD3-D96D-4D47-9341-11C06823CFCC}"/>
          </ac:spMkLst>
        </pc:spChg>
        <pc:picChg chg="add mod">
          <ac:chgData name="Jacob Belin" userId="4522b90a-796d-4ade-bbd8-c50edf3a6c4f" providerId="ADAL" clId="{B589625A-2E96-4906-A5A3-15DA54968D8C}" dt="2020-03-12T06:11:48.758" v="2799" actId="1076"/>
          <ac:picMkLst>
            <pc:docMk/>
            <pc:sldMk cId="1209228579" sldId="417"/>
            <ac:picMk id="4" creationId="{A2E1466B-5AFB-464F-95A3-99A578B8EDD6}"/>
          </ac:picMkLst>
        </pc:picChg>
      </pc:sldChg>
      <pc:sldChg chg="addSp delSp modSp add mod modNotesTx">
        <pc:chgData name="Jacob Belin" userId="4522b90a-796d-4ade-bbd8-c50edf3a6c4f" providerId="ADAL" clId="{B589625A-2E96-4906-A5A3-15DA54968D8C}" dt="2020-03-14T04:33:42.368" v="8926" actId="313"/>
        <pc:sldMkLst>
          <pc:docMk/>
          <pc:sldMk cId="1463753399" sldId="418"/>
        </pc:sldMkLst>
        <pc:spChg chg="mod">
          <ac:chgData name="Jacob Belin" userId="4522b90a-796d-4ade-bbd8-c50edf3a6c4f" providerId="ADAL" clId="{B589625A-2E96-4906-A5A3-15DA54968D8C}" dt="2020-03-12T06:55:57.036" v="5294" actId="1076"/>
          <ac:spMkLst>
            <pc:docMk/>
            <pc:sldMk cId="1463753399" sldId="418"/>
            <ac:spMk id="2" creationId="{E5E536C6-2233-4966-AFE9-E6913433EFEC}"/>
          </ac:spMkLst>
        </pc:spChg>
        <pc:spChg chg="mod">
          <ac:chgData name="Jacob Belin" userId="4522b90a-796d-4ade-bbd8-c50edf3a6c4f" providerId="ADAL" clId="{B589625A-2E96-4906-A5A3-15DA54968D8C}" dt="2020-03-12T06:48:23.997" v="4531" actId="20577"/>
          <ac:spMkLst>
            <pc:docMk/>
            <pc:sldMk cId="1463753399" sldId="418"/>
            <ac:spMk id="3" creationId="{44C96BF0-9E92-49DE-A6A8-97262AC29C45}"/>
          </ac:spMkLst>
        </pc:spChg>
        <pc:picChg chg="del mod">
          <ac:chgData name="Jacob Belin" userId="4522b90a-796d-4ade-bbd8-c50edf3a6c4f" providerId="ADAL" clId="{B589625A-2E96-4906-A5A3-15DA54968D8C}" dt="2020-03-12T06:49:04.754" v="4534" actId="478"/>
          <ac:picMkLst>
            <pc:docMk/>
            <pc:sldMk cId="1463753399" sldId="418"/>
            <ac:picMk id="4" creationId="{ED932D10-9188-4FFD-959F-6705C5F9183C}"/>
          </ac:picMkLst>
        </pc:picChg>
        <pc:picChg chg="add mod">
          <ac:chgData name="Jacob Belin" userId="4522b90a-796d-4ade-bbd8-c50edf3a6c4f" providerId="ADAL" clId="{B589625A-2E96-4906-A5A3-15DA54968D8C}" dt="2020-03-12T06:56:04.836" v="5296" actId="14100"/>
          <ac:picMkLst>
            <pc:docMk/>
            <pc:sldMk cId="1463753399" sldId="418"/>
            <ac:picMk id="5" creationId="{726DDEA1-A8DC-42BB-ADE3-D5E6FA2E6330}"/>
          </ac:picMkLst>
        </pc:picChg>
      </pc:sldChg>
      <pc:sldChg chg="add">
        <pc:chgData name="Jacob Belin" userId="4522b90a-796d-4ade-bbd8-c50edf3a6c4f" providerId="ADAL" clId="{B589625A-2E96-4906-A5A3-15DA54968D8C}" dt="2020-03-12T06:07:19.134" v="2710"/>
        <pc:sldMkLst>
          <pc:docMk/>
          <pc:sldMk cId="1609255442" sldId="418"/>
        </pc:sldMkLst>
      </pc:sldChg>
    </pc:docChg>
  </pc:docChgLst>
  <pc:docChgLst>
    <pc:chgData name="Jacob Belin" userId="4522b90a-796d-4ade-bbd8-c50edf3a6c4f" providerId="ADAL" clId="{9D09F93B-EA77-4F06-8B61-1C858F41FDA7}"/>
    <pc:docChg chg="modSld">
      <pc:chgData name="Jacob Belin" userId="4522b90a-796d-4ade-bbd8-c50edf3a6c4f" providerId="ADAL" clId="{9D09F93B-EA77-4F06-8B61-1C858F41FDA7}" dt="2020-04-24T19:02:17.775" v="0" actId="1076"/>
      <pc:docMkLst>
        <pc:docMk/>
      </pc:docMkLst>
      <pc:sldChg chg="modSp mod">
        <pc:chgData name="Jacob Belin" userId="4522b90a-796d-4ade-bbd8-c50edf3a6c4f" providerId="ADAL" clId="{9D09F93B-EA77-4F06-8B61-1C858F41FDA7}" dt="2020-04-24T19:02:17.775" v="0" actId="1076"/>
        <pc:sldMkLst>
          <pc:docMk/>
          <pc:sldMk cId="2080487952" sldId="412"/>
        </pc:sldMkLst>
        <pc:spChg chg="mod">
          <ac:chgData name="Jacob Belin" userId="4522b90a-796d-4ade-bbd8-c50edf3a6c4f" providerId="ADAL" clId="{9D09F93B-EA77-4F06-8B61-1C858F41FDA7}" dt="2020-04-24T19:02:17.775" v="0" actId="1076"/>
          <ac:spMkLst>
            <pc:docMk/>
            <pc:sldMk cId="2080487952" sldId="412"/>
            <ac:spMk id="4" creationId="{77F75216-4773-466A-A1D3-0E61458A1D6E}"/>
          </ac:spMkLst>
        </pc:spChg>
      </pc:sldChg>
    </pc:docChg>
  </pc:docChgLst>
  <pc:docChgLst>
    <pc:chgData name="Jacqueline Nicole Fonseca" userId="S::jacqueline.fonseca@nau.edu::185a8c8d-6028-47a9-9f9a-540d8dc29d96" providerId="AD" clId="Web-{CB956291-D1DE-4244-98ED-65C65AF03BFD}"/>
    <pc:docChg chg="addSld delSld modSld">
      <pc:chgData name="Jacqueline Nicole Fonseca" userId="S::jacqueline.fonseca@nau.edu::185a8c8d-6028-47a9-9f9a-540d8dc29d96" providerId="AD" clId="Web-{CB956291-D1DE-4244-98ED-65C65AF03BFD}" dt="2020-03-12T16:32:12.629" v="20"/>
      <pc:docMkLst>
        <pc:docMk/>
      </pc:docMkLst>
      <pc:sldChg chg="del">
        <pc:chgData name="Jacqueline Nicole Fonseca" userId="S::jacqueline.fonseca@nau.edu::185a8c8d-6028-47a9-9f9a-540d8dc29d96" providerId="AD" clId="Web-{CB956291-D1DE-4244-98ED-65C65AF03BFD}" dt="2020-03-12T16:32:12.629" v="20"/>
        <pc:sldMkLst>
          <pc:docMk/>
          <pc:sldMk cId="336838786" sldId="406"/>
        </pc:sldMkLst>
      </pc:sldChg>
      <pc:sldChg chg="addSp modSp new">
        <pc:chgData name="Jacqueline Nicole Fonseca" userId="S::jacqueline.fonseca@nau.edu::185a8c8d-6028-47a9-9f9a-540d8dc29d96" providerId="AD" clId="Web-{CB956291-D1DE-4244-98ED-65C65AF03BFD}" dt="2020-03-12T16:31:39.426" v="19" actId="1076"/>
        <pc:sldMkLst>
          <pc:docMk/>
          <pc:sldMk cId="1372423721" sldId="420"/>
        </pc:sldMkLst>
        <pc:spChg chg="mod">
          <ac:chgData name="Jacqueline Nicole Fonseca" userId="S::jacqueline.fonseca@nau.edu::185a8c8d-6028-47a9-9f9a-540d8dc29d96" providerId="AD" clId="Web-{CB956291-D1DE-4244-98ED-65C65AF03BFD}" dt="2020-03-12T16:31:33.301" v="17" actId="20577"/>
          <ac:spMkLst>
            <pc:docMk/>
            <pc:sldMk cId="1372423721" sldId="420"/>
            <ac:spMk id="2" creationId="{5CC93402-C9E9-4DD0-A4A6-15F059C18B9D}"/>
          </ac:spMkLst>
        </pc:spChg>
        <pc:picChg chg="add mod">
          <ac:chgData name="Jacqueline Nicole Fonseca" userId="S::jacqueline.fonseca@nau.edu::185a8c8d-6028-47a9-9f9a-540d8dc29d96" providerId="AD" clId="Web-{CB956291-D1DE-4244-98ED-65C65AF03BFD}" dt="2020-03-12T16:31:39.426" v="19" actId="1076"/>
          <ac:picMkLst>
            <pc:docMk/>
            <pc:sldMk cId="1372423721" sldId="420"/>
            <ac:picMk id="3" creationId="{AC025AAA-CB8F-4EE6-ABD6-31252F453862}"/>
          </ac:picMkLst>
        </pc:picChg>
      </pc:sldChg>
    </pc:docChg>
  </pc:docChgLst>
  <pc:docChgLst>
    <pc:chgData name="Zackary Retzlaff" userId="S::zmr25@nau.edu::b92980c8-79ea-4b69-b024-d3f8b619ba6b" providerId="AD" clId="Web-{739A53BD-97B5-49E0-BF03-F10621B07F08}"/>
    <pc:docChg chg="addSld delSld modSld">
      <pc:chgData name="Zackary Retzlaff" userId="S::zmr25@nau.edu::b92980c8-79ea-4b69-b024-d3f8b619ba6b" providerId="AD" clId="Web-{739A53BD-97B5-49E0-BF03-F10621B07F08}" dt="2020-03-12T06:46:19.872" v="667"/>
      <pc:docMkLst>
        <pc:docMk/>
      </pc:docMkLst>
      <pc:sldChg chg="addSp delSp modSp">
        <pc:chgData name="Zackary Retzlaff" userId="S::zmr25@nau.edu::b92980c8-79ea-4b69-b024-d3f8b619ba6b" providerId="AD" clId="Web-{739A53BD-97B5-49E0-BF03-F10621B07F08}" dt="2020-03-12T06:22:45.719" v="313" actId="1076"/>
        <pc:sldMkLst>
          <pc:docMk/>
          <pc:sldMk cId="2678223418" sldId="388"/>
        </pc:sldMkLst>
        <pc:graphicFrameChg chg="mod modGraphic">
          <ac:chgData name="Zackary Retzlaff" userId="S::zmr25@nau.edu::b92980c8-79ea-4b69-b024-d3f8b619ba6b" providerId="AD" clId="Web-{739A53BD-97B5-49E0-BF03-F10621B07F08}" dt="2020-03-12T06:21:55.142" v="300"/>
          <ac:graphicFrameMkLst>
            <pc:docMk/>
            <pc:sldMk cId="2678223418" sldId="388"/>
            <ac:graphicFrameMk id="3" creationId="{00000000-0000-0000-0000-000000000000}"/>
          </ac:graphicFrameMkLst>
        </pc:graphicFrameChg>
        <pc:picChg chg="add del mod">
          <ac:chgData name="Zackary Retzlaff" userId="S::zmr25@nau.edu::b92980c8-79ea-4b69-b024-d3f8b619ba6b" providerId="AD" clId="Web-{739A53BD-97B5-49E0-BF03-F10621B07F08}" dt="2020-03-12T06:17:41.661" v="67"/>
          <ac:picMkLst>
            <pc:docMk/>
            <pc:sldMk cId="2678223418" sldId="388"/>
            <ac:picMk id="5" creationId="{3713F753-431F-40A2-9F50-FDD2F42D4FA9}"/>
          </ac:picMkLst>
        </pc:picChg>
        <pc:picChg chg="add mod">
          <ac:chgData name="Zackary Retzlaff" userId="S::zmr25@nau.edu::b92980c8-79ea-4b69-b024-d3f8b619ba6b" providerId="AD" clId="Web-{739A53BD-97B5-49E0-BF03-F10621B07F08}" dt="2020-03-12T06:22:11.079" v="302" actId="14100"/>
          <ac:picMkLst>
            <pc:docMk/>
            <pc:sldMk cId="2678223418" sldId="388"/>
            <ac:picMk id="7" creationId="{64E14AB5-2536-43F3-B281-F2DA990CB1B5}"/>
          </ac:picMkLst>
        </pc:picChg>
        <pc:picChg chg="add mod">
          <ac:chgData name="Zackary Retzlaff" userId="S::zmr25@nau.edu::b92980c8-79ea-4b69-b024-d3f8b619ba6b" providerId="AD" clId="Web-{739A53BD-97B5-49E0-BF03-F10621B07F08}" dt="2020-03-12T06:22:16.798" v="304" actId="1076"/>
          <ac:picMkLst>
            <pc:docMk/>
            <pc:sldMk cId="2678223418" sldId="388"/>
            <ac:picMk id="9" creationId="{31C49AD5-59DD-4878-B22A-5E78DF1113FC}"/>
          </ac:picMkLst>
        </pc:picChg>
        <pc:picChg chg="add">
          <ac:chgData name="Zackary Retzlaff" userId="S::zmr25@nau.edu::b92980c8-79ea-4b69-b024-d3f8b619ba6b" providerId="AD" clId="Web-{739A53BD-97B5-49E0-BF03-F10621B07F08}" dt="2020-03-12T06:22:19.751" v="305"/>
          <ac:picMkLst>
            <pc:docMk/>
            <pc:sldMk cId="2678223418" sldId="388"/>
            <ac:picMk id="11" creationId="{F8DC680E-9B95-4FF6-AEB3-9FA9C8ACE269}"/>
          </ac:picMkLst>
        </pc:picChg>
        <pc:picChg chg="add mod">
          <ac:chgData name="Zackary Retzlaff" userId="S::zmr25@nau.edu::b92980c8-79ea-4b69-b024-d3f8b619ba6b" providerId="AD" clId="Web-{739A53BD-97B5-49E0-BF03-F10621B07F08}" dt="2020-03-12T06:22:27.610" v="307" actId="1076"/>
          <ac:picMkLst>
            <pc:docMk/>
            <pc:sldMk cId="2678223418" sldId="388"/>
            <ac:picMk id="12" creationId="{D7200BA4-85CE-43F2-A988-F8990B9E08C0}"/>
          </ac:picMkLst>
        </pc:picChg>
        <pc:picChg chg="add mod">
          <ac:chgData name="Zackary Retzlaff" userId="S::zmr25@nau.edu::b92980c8-79ea-4b69-b024-d3f8b619ba6b" providerId="AD" clId="Web-{739A53BD-97B5-49E0-BF03-F10621B07F08}" dt="2020-03-12T06:22:33.454" v="309" actId="1076"/>
          <ac:picMkLst>
            <pc:docMk/>
            <pc:sldMk cId="2678223418" sldId="388"/>
            <ac:picMk id="13" creationId="{A92256BF-AF03-498C-B2EC-EC647B04FDA3}"/>
          </ac:picMkLst>
        </pc:picChg>
        <pc:picChg chg="add mod">
          <ac:chgData name="Zackary Retzlaff" userId="S::zmr25@nau.edu::b92980c8-79ea-4b69-b024-d3f8b619ba6b" providerId="AD" clId="Web-{739A53BD-97B5-49E0-BF03-F10621B07F08}" dt="2020-03-12T06:22:40.360" v="311" actId="1076"/>
          <ac:picMkLst>
            <pc:docMk/>
            <pc:sldMk cId="2678223418" sldId="388"/>
            <ac:picMk id="14" creationId="{EC054657-3161-4CA8-A29D-96101193F21A}"/>
          </ac:picMkLst>
        </pc:picChg>
        <pc:picChg chg="add mod">
          <ac:chgData name="Zackary Retzlaff" userId="S::zmr25@nau.edu::b92980c8-79ea-4b69-b024-d3f8b619ba6b" providerId="AD" clId="Web-{739A53BD-97B5-49E0-BF03-F10621B07F08}" dt="2020-03-12T06:22:45.719" v="313" actId="1076"/>
          <ac:picMkLst>
            <pc:docMk/>
            <pc:sldMk cId="2678223418" sldId="388"/>
            <ac:picMk id="15" creationId="{7BCED8DE-FCD6-4BF2-AF4C-15C7B0016CDF}"/>
          </ac:picMkLst>
        </pc:picChg>
      </pc:sldChg>
      <pc:sldChg chg="addSp modSp modNotes">
        <pc:chgData name="Zackary Retzlaff" userId="S::zmr25@nau.edu::b92980c8-79ea-4b69-b024-d3f8b619ba6b" providerId="AD" clId="Web-{739A53BD-97B5-49E0-BF03-F10621B07F08}" dt="2020-03-12T06:42:58.625" v="663"/>
        <pc:sldMkLst>
          <pc:docMk/>
          <pc:sldMk cId="1519412799" sldId="393"/>
        </pc:sldMkLst>
        <pc:spChg chg="add mod">
          <ac:chgData name="Zackary Retzlaff" userId="S::zmr25@nau.edu::b92980c8-79ea-4b69-b024-d3f8b619ba6b" providerId="AD" clId="Web-{739A53BD-97B5-49E0-BF03-F10621B07F08}" dt="2020-03-12T06:39:46.877" v="417" actId="14100"/>
          <ac:spMkLst>
            <pc:docMk/>
            <pc:sldMk cId="1519412799" sldId="393"/>
            <ac:spMk id="5" creationId="{BA11E55B-3328-4A7E-8D11-47DCA36EE403}"/>
          </ac:spMkLst>
        </pc:spChg>
      </pc:sldChg>
      <pc:sldChg chg="add del">
        <pc:chgData name="Zackary Retzlaff" userId="S::zmr25@nau.edu::b92980c8-79ea-4b69-b024-d3f8b619ba6b" providerId="AD" clId="Web-{739A53BD-97B5-49E0-BF03-F10621B07F08}" dt="2020-03-12T06:40:02.877" v="419"/>
        <pc:sldMkLst>
          <pc:docMk/>
          <pc:sldMk cId="3172737067" sldId="394"/>
        </pc:sldMkLst>
      </pc:sldChg>
      <pc:sldChg chg="addSp delSp modSp mod modClrScheme chgLayout">
        <pc:chgData name="Zackary Retzlaff" userId="S::zmr25@nau.edu::b92980c8-79ea-4b69-b024-d3f8b619ba6b" providerId="AD" clId="Web-{739A53BD-97B5-49E0-BF03-F10621B07F08}" dt="2020-03-12T06:46:19.872" v="667"/>
        <pc:sldMkLst>
          <pc:docMk/>
          <pc:sldMk cId="3864499917" sldId="399"/>
        </pc:sldMkLst>
        <pc:spChg chg="mod ord">
          <ac:chgData name="Zackary Retzlaff" userId="S::zmr25@nau.edu::b92980c8-79ea-4b69-b024-d3f8b619ba6b" providerId="AD" clId="Web-{739A53BD-97B5-49E0-BF03-F10621B07F08}" dt="2020-03-12T06:46:19.872" v="667"/>
          <ac:spMkLst>
            <pc:docMk/>
            <pc:sldMk cId="3864499917" sldId="399"/>
            <ac:spMk id="2" creationId="{00000000-0000-0000-0000-000000000000}"/>
          </ac:spMkLst>
        </pc:spChg>
        <pc:spChg chg="del mod">
          <ac:chgData name="Zackary Retzlaff" userId="S::zmr25@nau.edu::b92980c8-79ea-4b69-b024-d3f8b619ba6b" providerId="AD" clId="Web-{739A53BD-97B5-49E0-BF03-F10621B07F08}" dt="2020-03-12T06:46:03.684" v="665"/>
          <ac:spMkLst>
            <pc:docMk/>
            <pc:sldMk cId="3864499917" sldId="399"/>
            <ac:spMk id="3" creationId="{00000000-0000-0000-0000-000000000000}"/>
          </ac:spMkLst>
        </pc:spChg>
        <pc:picChg chg="add mod">
          <ac:chgData name="Zackary Retzlaff" userId="S::zmr25@nau.edu::b92980c8-79ea-4b69-b024-d3f8b619ba6b" providerId="AD" clId="Web-{739A53BD-97B5-49E0-BF03-F10621B07F08}" dt="2020-03-12T06:46:19.872" v="667"/>
          <ac:picMkLst>
            <pc:docMk/>
            <pc:sldMk cId="3864499917" sldId="399"/>
            <ac:picMk id="4" creationId="{DFB453FD-C2B0-41FA-8B7F-ADABBE5C17E0}"/>
          </ac:picMkLst>
        </pc:picChg>
      </pc:sldChg>
      <pc:sldChg chg="del">
        <pc:chgData name="Zackary Retzlaff" userId="S::zmr25@nau.edu::b92980c8-79ea-4b69-b024-d3f8b619ba6b" providerId="AD" clId="Web-{739A53BD-97B5-49E0-BF03-F10621B07F08}" dt="2020-03-12T06:12:21.994" v="0"/>
        <pc:sldMkLst>
          <pc:docMk/>
          <pc:sldMk cId="1609255442" sldId="418"/>
        </pc:sldMkLst>
      </pc:sldChg>
    </pc:docChg>
  </pc:docChgLst>
  <pc:docChgLst>
    <pc:chgData name="Zackary Retzlaff" userId="S::zmr25@nau.edu::b92980c8-79ea-4b69-b024-d3f8b619ba6b" providerId="AD" clId="Web-{A6A18AE1-D2B0-4F3C-B03E-7796D6FC6810}"/>
    <pc:docChg chg="delSld modSld">
      <pc:chgData name="Zackary Retzlaff" userId="S::zmr25@nau.edu::b92980c8-79ea-4b69-b024-d3f8b619ba6b" providerId="AD" clId="Web-{A6A18AE1-D2B0-4F3C-B03E-7796D6FC6810}" dt="2020-02-27T17:20:09.207" v="1"/>
      <pc:docMkLst>
        <pc:docMk/>
      </pc:docMkLst>
      <pc:sldChg chg="modSp del">
        <pc:chgData name="Zackary Retzlaff" userId="S::zmr25@nau.edu::b92980c8-79ea-4b69-b024-d3f8b619ba6b" providerId="AD" clId="Web-{A6A18AE1-D2B0-4F3C-B03E-7796D6FC6810}" dt="2020-02-27T17:20:09.207" v="1"/>
        <pc:sldMkLst>
          <pc:docMk/>
          <pc:sldMk cId="2638153819" sldId="389"/>
        </pc:sldMkLst>
        <pc:spChg chg="mod">
          <ac:chgData name="Zackary Retzlaff" userId="S::zmr25@nau.edu::b92980c8-79ea-4b69-b024-d3f8b619ba6b" providerId="AD" clId="Web-{A6A18AE1-D2B0-4F3C-B03E-7796D6FC6810}" dt="2020-02-27T17:16:30.803" v="0" actId="1076"/>
          <ac:spMkLst>
            <pc:docMk/>
            <pc:sldMk cId="2638153819" sldId="389"/>
            <ac:spMk id="20" creationId="{00000000-0000-0000-0000-000000000000}"/>
          </ac:spMkLst>
        </pc:spChg>
      </pc:sldChg>
    </pc:docChg>
  </pc:docChgLst>
  <pc:docChgLst>
    <pc:chgData name="Zackary Retzlaff" userId="S::zmr25@nau.edu::b92980c8-79ea-4b69-b024-d3f8b619ba6b" providerId="AD" clId="Web-{942B2C77-1208-4E87-8E4C-8344D3C29F2C}"/>
    <pc:docChg chg="delSld modSld">
      <pc:chgData name="Zackary Retzlaff" userId="S::zmr25@nau.edu::b92980c8-79ea-4b69-b024-d3f8b619ba6b" providerId="AD" clId="Web-{942B2C77-1208-4E87-8E4C-8344D3C29F2C}" dt="2020-03-13T05:23:18.495" v="2985"/>
      <pc:docMkLst>
        <pc:docMk/>
      </pc:docMkLst>
      <pc:sldChg chg="modNotes">
        <pc:chgData name="Zackary Retzlaff" userId="S::zmr25@nau.edu::b92980c8-79ea-4b69-b024-d3f8b619ba6b" providerId="AD" clId="Web-{942B2C77-1208-4E87-8E4C-8344D3C29F2C}" dt="2020-03-13T05:23:18.495" v="2985"/>
        <pc:sldMkLst>
          <pc:docMk/>
          <pc:sldMk cId="2080771516" sldId="387"/>
        </pc:sldMkLst>
      </pc:sldChg>
      <pc:sldChg chg="modSp modNotes">
        <pc:chgData name="Zackary Retzlaff" userId="S::zmr25@nau.edu::b92980c8-79ea-4b69-b024-d3f8b619ba6b" providerId="AD" clId="Web-{942B2C77-1208-4E87-8E4C-8344D3C29F2C}" dt="2020-03-13T04:52:31.098" v="337"/>
        <pc:sldMkLst>
          <pc:docMk/>
          <pc:sldMk cId="2678223418" sldId="388"/>
        </pc:sldMkLst>
        <pc:graphicFrameChg chg="mod modGraphic">
          <ac:chgData name="Zackary Retzlaff" userId="S::zmr25@nau.edu::b92980c8-79ea-4b69-b024-d3f8b619ba6b" providerId="AD" clId="Web-{942B2C77-1208-4E87-8E4C-8344D3C29F2C}" dt="2020-03-13T04:50:55.223" v="89"/>
          <ac:graphicFrameMkLst>
            <pc:docMk/>
            <pc:sldMk cId="2678223418" sldId="388"/>
            <ac:graphicFrameMk id="3" creationId="{00000000-0000-0000-0000-000000000000}"/>
          </ac:graphicFrameMkLst>
        </pc:graphicFrameChg>
      </pc:sldChg>
      <pc:sldChg chg="modNotes">
        <pc:chgData name="Zackary Retzlaff" userId="S::zmr25@nau.edu::b92980c8-79ea-4b69-b024-d3f8b619ba6b" providerId="AD" clId="Web-{942B2C77-1208-4E87-8E4C-8344D3C29F2C}" dt="2020-03-13T04:55:57.816" v="673"/>
        <pc:sldMkLst>
          <pc:docMk/>
          <pc:sldMk cId="2992855718" sldId="390"/>
        </pc:sldMkLst>
      </pc:sldChg>
      <pc:sldChg chg="modNotes">
        <pc:chgData name="Zackary Retzlaff" userId="S::zmr25@nau.edu::b92980c8-79ea-4b69-b024-d3f8b619ba6b" providerId="AD" clId="Web-{942B2C77-1208-4E87-8E4C-8344D3C29F2C}" dt="2020-03-13T04:57:07.706" v="874"/>
        <pc:sldMkLst>
          <pc:docMk/>
          <pc:sldMk cId="4045313501" sldId="391"/>
        </pc:sldMkLst>
      </pc:sldChg>
      <pc:sldChg chg="delSp modSp modNotes">
        <pc:chgData name="Zackary Retzlaff" userId="S::zmr25@nau.edu::b92980c8-79ea-4b69-b024-d3f8b619ba6b" providerId="AD" clId="Web-{942B2C77-1208-4E87-8E4C-8344D3C29F2C}" dt="2020-03-13T04:59:35.892" v="1146"/>
        <pc:sldMkLst>
          <pc:docMk/>
          <pc:sldMk cId="1519412799" sldId="393"/>
        </pc:sldMkLst>
        <pc:spChg chg="del">
          <ac:chgData name="Zackary Retzlaff" userId="S::zmr25@nau.edu::b92980c8-79ea-4b69-b024-d3f8b619ba6b" providerId="AD" clId="Web-{942B2C77-1208-4E87-8E4C-8344D3C29F2C}" dt="2020-03-13T04:57:41.471" v="907"/>
          <ac:spMkLst>
            <pc:docMk/>
            <pc:sldMk cId="1519412799" sldId="393"/>
            <ac:spMk id="5" creationId="{BA11E55B-3328-4A7E-8D11-47DCA36EE403}"/>
          </ac:spMkLst>
        </pc:spChg>
        <pc:graphicFrameChg chg="mod modGraphic">
          <ac:chgData name="Zackary Retzlaff" userId="S::zmr25@nau.edu::b92980c8-79ea-4b69-b024-d3f8b619ba6b" providerId="AD" clId="Web-{942B2C77-1208-4E87-8E4C-8344D3C29F2C}" dt="2020-03-13T04:57:48.706" v="927"/>
          <ac:graphicFrameMkLst>
            <pc:docMk/>
            <pc:sldMk cId="1519412799" sldId="393"/>
            <ac:graphicFrameMk id="3" creationId="{00000000-0000-0000-0000-000000000000}"/>
          </ac:graphicFrameMkLst>
        </pc:graphicFrameChg>
      </pc:sldChg>
      <pc:sldChg chg="modNotes">
        <pc:chgData name="Zackary Retzlaff" userId="S::zmr25@nau.edu::b92980c8-79ea-4b69-b024-d3f8b619ba6b" providerId="AD" clId="Web-{942B2C77-1208-4E87-8E4C-8344D3C29F2C}" dt="2020-03-13T05:05:04.609" v="1424"/>
        <pc:sldMkLst>
          <pc:docMk/>
          <pc:sldMk cId="3172737067" sldId="394"/>
        </pc:sldMkLst>
      </pc:sldChg>
      <pc:sldChg chg="modNotes">
        <pc:chgData name="Zackary Retzlaff" userId="S::zmr25@nau.edu::b92980c8-79ea-4b69-b024-d3f8b619ba6b" providerId="AD" clId="Web-{942B2C77-1208-4E87-8E4C-8344D3C29F2C}" dt="2020-03-13T05:07:44.344" v="1668"/>
        <pc:sldMkLst>
          <pc:docMk/>
          <pc:sldMk cId="449789133" sldId="396"/>
        </pc:sldMkLst>
      </pc:sldChg>
      <pc:sldChg chg="modNotes">
        <pc:chgData name="Zackary Retzlaff" userId="S::zmr25@nau.edu::b92980c8-79ea-4b69-b024-d3f8b619ba6b" providerId="AD" clId="Web-{942B2C77-1208-4E87-8E4C-8344D3C29F2C}" dt="2020-03-13T05:18:32.434" v="2620"/>
        <pc:sldMkLst>
          <pc:docMk/>
          <pc:sldMk cId="3864499917" sldId="399"/>
        </pc:sldMkLst>
      </pc:sldChg>
      <pc:sldChg chg="modNotes">
        <pc:chgData name="Zackary Retzlaff" userId="S::zmr25@nau.edu::b92980c8-79ea-4b69-b024-d3f8b619ba6b" providerId="AD" clId="Web-{942B2C77-1208-4E87-8E4C-8344D3C29F2C}" dt="2020-03-13T05:15:52.435" v="2385"/>
        <pc:sldMkLst>
          <pc:docMk/>
          <pc:sldMk cId="2117387743" sldId="400"/>
        </pc:sldMkLst>
      </pc:sldChg>
      <pc:sldChg chg="modNotes">
        <pc:chgData name="Zackary Retzlaff" userId="S::zmr25@nau.edu::b92980c8-79ea-4b69-b024-d3f8b619ba6b" providerId="AD" clId="Web-{942B2C77-1208-4E87-8E4C-8344D3C29F2C}" dt="2020-03-13T05:19:35.653" v="2740"/>
        <pc:sldMkLst>
          <pc:docMk/>
          <pc:sldMk cId="810632029" sldId="403"/>
        </pc:sldMkLst>
      </pc:sldChg>
      <pc:sldChg chg="modNotes">
        <pc:chgData name="Zackary Retzlaff" userId="S::zmr25@nau.edu::b92980c8-79ea-4b69-b024-d3f8b619ba6b" providerId="AD" clId="Web-{942B2C77-1208-4E87-8E4C-8344D3C29F2C}" dt="2020-03-13T05:22:59.277" v="2963"/>
        <pc:sldMkLst>
          <pc:docMk/>
          <pc:sldMk cId="2080487952" sldId="412"/>
        </pc:sldMkLst>
      </pc:sldChg>
      <pc:sldChg chg="modNotes">
        <pc:chgData name="Zackary Retzlaff" userId="S::zmr25@nau.edu::b92980c8-79ea-4b69-b024-d3f8b619ba6b" providerId="AD" clId="Web-{942B2C77-1208-4E87-8E4C-8344D3C29F2C}" dt="2020-03-13T05:21:33.902" v="2953"/>
        <pc:sldMkLst>
          <pc:docMk/>
          <pc:sldMk cId="1848713443" sldId="413"/>
        </pc:sldMkLst>
      </pc:sldChg>
      <pc:sldChg chg="modNotes">
        <pc:chgData name="Zackary Retzlaff" userId="S::zmr25@nau.edu::b92980c8-79ea-4b69-b024-d3f8b619ba6b" providerId="AD" clId="Web-{942B2C77-1208-4E87-8E4C-8344D3C29F2C}" dt="2020-03-13T05:10:52.562" v="2022"/>
        <pc:sldMkLst>
          <pc:docMk/>
          <pc:sldMk cId="1948039700" sldId="416"/>
        </pc:sldMkLst>
      </pc:sldChg>
      <pc:sldChg chg="del">
        <pc:chgData name="Zackary Retzlaff" userId="S::zmr25@nau.edu::b92980c8-79ea-4b69-b024-d3f8b619ba6b" providerId="AD" clId="Web-{942B2C77-1208-4E87-8E4C-8344D3C29F2C}" dt="2020-03-13T05:18:33.325" v="2621"/>
        <pc:sldMkLst>
          <pc:docMk/>
          <pc:sldMk cId="4078274948" sldId="421"/>
        </pc:sldMkLst>
      </pc:sldChg>
    </pc:docChg>
  </pc:docChgLst>
  <pc:docChgLst>
    <pc:chgData name="Zackary Retzlaff" userId="S::zmr25@nau.edu::b92980c8-79ea-4b69-b024-d3f8b619ba6b" providerId="AD" clId="Web-{33F07B24-8DF5-4C14-B7AE-0B48D2507722}"/>
    <pc:docChg chg="addSld modSld">
      <pc:chgData name="Zackary Retzlaff" userId="S::zmr25@nau.edu::b92980c8-79ea-4b69-b024-d3f8b619ba6b" providerId="AD" clId="Web-{33F07B24-8DF5-4C14-B7AE-0B48D2507722}" dt="2020-03-12T05:29:13.007" v="1879" actId="20577"/>
      <pc:docMkLst>
        <pc:docMk/>
      </pc:docMkLst>
      <pc:sldChg chg="modSp">
        <pc:chgData name="Zackary Retzlaff" userId="S::zmr25@nau.edu::b92980c8-79ea-4b69-b024-d3f8b619ba6b" providerId="AD" clId="Web-{33F07B24-8DF5-4C14-B7AE-0B48D2507722}" dt="2020-03-12T05:22:13.024" v="1877"/>
        <pc:sldMkLst>
          <pc:docMk/>
          <pc:sldMk cId="1519412799" sldId="393"/>
        </pc:sldMkLst>
        <pc:graphicFrameChg chg="mod modGraphic">
          <ac:chgData name="Zackary Retzlaff" userId="S::zmr25@nau.edu::b92980c8-79ea-4b69-b024-d3f8b619ba6b" providerId="AD" clId="Web-{33F07B24-8DF5-4C14-B7AE-0B48D2507722}" dt="2020-03-12T05:22:13.024" v="1877"/>
          <ac:graphicFrameMkLst>
            <pc:docMk/>
            <pc:sldMk cId="1519412799" sldId="393"/>
            <ac:graphicFrameMk id="3" creationId="{00000000-0000-0000-0000-000000000000}"/>
          </ac:graphicFrameMkLst>
        </pc:graphicFrameChg>
      </pc:sldChg>
      <pc:sldChg chg="addSp delSp modSp mod modClrScheme chgLayout">
        <pc:chgData name="Zackary Retzlaff" userId="S::zmr25@nau.edu::b92980c8-79ea-4b69-b024-d3f8b619ba6b" providerId="AD" clId="Web-{33F07B24-8DF5-4C14-B7AE-0B48D2507722}" dt="2020-03-12T05:29:13.007" v="1879" actId="20577"/>
        <pc:sldMkLst>
          <pc:docMk/>
          <pc:sldMk cId="449789133" sldId="396"/>
        </pc:sldMkLst>
        <pc:spChg chg="mod ord">
          <ac:chgData name="Zackary Retzlaff" userId="S::zmr25@nau.edu::b92980c8-79ea-4b69-b024-d3f8b619ba6b" providerId="AD" clId="Web-{33F07B24-8DF5-4C14-B7AE-0B48D2507722}" dt="2020-03-12T05:29:13.007" v="1879" actId="20577"/>
          <ac:spMkLst>
            <pc:docMk/>
            <pc:sldMk cId="449789133" sldId="396"/>
            <ac:spMk id="2" creationId="{00000000-0000-0000-0000-000000000000}"/>
          </ac:spMkLst>
        </pc:spChg>
        <pc:spChg chg="add del mod ord">
          <ac:chgData name="Zackary Retzlaff" userId="S::zmr25@nau.edu::b92980c8-79ea-4b69-b024-d3f8b619ba6b" providerId="AD" clId="Web-{33F07B24-8DF5-4C14-B7AE-0B48D2507722}" dt="2020-03-12T05:18:21.229" v="1729"/>
          <ac:spMkLst>
            <pc:docMk/>
            <pc:sldMk cId="449789133" sldId="396"/>
            <ac:spMk id="3" creationId="{02748975-5CB2-4375-8CAA-1A481588752B}"/>
          </ac:spMkLst>
        </pc:spChg>
        <pc:spChg chg="add mod ord">
          <ac:chgData name="Zackary Retzlaff" userId="S::zmr25@nau.edu::b92980c8-79ea-4b69-b024-d3f8b619ba6b" providerId="AD" clId="Web-{33F07B24-8DF5-4C14-B7AE-0B48D2507722}" dt="2020-03-12T05:18:57.963" v="1740" actId="20577"/>
          <ac:spMkLst>
            <pc:docMk/>
            <pc:sldMk cId="449789133" sldId="396"/>
            <ac:spMk id="5" creationId="{832394FC-25E2-4899-888D-079215DFA5E3}"/>
          </ac:spMkLst>
        </pc:spChg>
        <pc:spChg chg="add mod ord">
          <ac:chgData name="Zackary Retzlaff" userId="S::zmr25@nau.edu::b92980c8-79ea-4b69-b024-d3f8b619ba6b" providerId="AD" clId="Web-{33F07B24-8DF5-4C14-B7AE-0B48D2507722}" dt="2020-03-12T05:19:06.322" v="1747" actId="20577"/>
          <ac:spMkLst>
            <pc:docMk/>
            <pc:sldMk cId="449789133" sldId="396"/>
            <ac:spMk id="6" creationId="{1D26D9D4-D905-4634-BA4C-463D1A53533E}"/>
          </ac:spMkLst>
        </pc:spChg>
      </pc:sldChg>
      <pc:sldChg chg="addSp modSp">
        <pc:chgData name="Zackary Retzlaff" userId="S::zmr25@nau.edu::b92980c8-79ea-4b69-b024-d3f8b619ba6b" providerId="AD" clId="Web-{33F07B24-8DF5-4C14-B7AE-0B48D2507722}" dt="2020-03-12T03:54:28.889" v="1379" actId="14100"/>
        <pc:sldMkLst>
          <pc:docMk/>
          <pc:sldMk cId="2117387743" sldId="400"/>
        </pc:sldMkLst>
        <pc:spChg chg="mod">
          <ac:chgData name="Zackary Retzlaff" userId="S::zmr25@nau.edu::b92980c8-79ea-4b69-b024-d3f8b619ba6b" providerId="AD" clId="Web-{33F07B24-8DF5-4C14-B7AE-0B48D2507722}" dt="2020-03-12T03:41:49.399" v="1027" actId="20577"/>
          <ac:spMkLst>
            <pc:docMk/>
            <pc:sldMk cId="2117387743" sldId="400"/>
            <ac:spMk id="2" creationId="{00000000-0000-0000-0000-000000000000}"/>
          </ac:spMkLst>
        </pc:spChg>
        <pc:spChg chg="mod">
          <ac:chgData name="Zackary Retzlaff" userId="S::zmr25@nau.edu::b92980c8-79ea-4b69-b024-d3f8b619ba6b" providerId="AD" clId="Web-{33F07B24-8DF5-4C14-B7AE-0B48D2507722}" dt="2020-03-12T03:53:56.483" v="1372" actId="14100"/>
          <ac:spMkLst>
            <pc:docMk/>
            <pc:sldMk cId="2117387743" sldId="400"/>
            <ac:spMk id="3" creationId="{00000000-0000-0000-0000-000000000000}"/>
          </ac:spMkLst>
        </pc:spChg>
        <pc:picChg chg="add mod">
          <ac:chgData name="Zackary Retzlaff" userId="S::zmr25@nau.edu::b92980c8-79ea-4b69-b024-d3f8b619ba6b" providerId="AD" clId="Web-{33F07B24-8DF5-4C14-B7AE-0B48D2507722}" dt="2020-03-12T03:54:00.623" v="1373" actId="1076"/>
          <ac:picMkLst>
            <pc:docMk/>
            <pc:sldMk cId="2117387743" sldId="400"/>
            <ac:picMk id="4" creationId="{B0B64BE0-8523-4C70-BAB8-934934DFD1AB}"/>
          </ac:picMkLst>
        </pc:picChg>
        <pc:picChg chg="add mod">
          <ac:chgData name="Zackary Retzlaff" userId="S::zmr25@nau.edu::b92980c8-79ea-4b69-b024-d3f8b619ba6b" providerId="AD" clId="Web-{33F07B24-8DF5-4C14-B7AE-0B48D2507722}" dt="2020-03-12T03:54:28.889" v="1379" actId="14100"/>
          <ac:picMkLst>
            <pc:docMk/>
            <pc:sldMk cId="2117387743" sldId="400"/>
            <ac:picMk id="6" creationId="{013B31AF-B45D-4C6F-8D16-09D761E2D912}"/>
          </ac:picMkLst>
        </pc:picChg>
      </pc:sldChg>
      <pc:sldChg chg="addSp modSp modNotes">
        <pc:chgData name="Zackary Retzlaff" userId="S::zmr25@nau.edu::b92980c8-79ea-4b69-b024-d3f8b619ba6b" providerId="AD" clId="Web-{33F07B24-8DF5-4C14-B7AE-0B48D2507722}" dt="2020-03-12T03:36:51.961" v="1001"/>
        <pc:sldMkLst>
          <pc:docMk/>
          <pc:sldMk cId="810632029" sldId="403"/>
        </pc:sldMkLst>
        <pc:spChg chg="mod">
          <ac:chgData name="Zackary Retzlaff" userId="S::zmr25@nau.edu::b92980c8-79ea-4b69-b024-d3f8b619ba6b" providerId="AD" clId="Web-{33F07B24-8DF5-4C14-B7AE-0B48D2507722}" dt="2020-03-12T03:16:35.264" v="443" actId="20577"/>
          <ac:spMkLst>
            <pc:docMk/>
            <pc:sldMk cId="810632029" sldId="403"/>
            <ac:spMk id="3" creationId="{00000000-0000-0000-0000-000000000000}"/>
          </ac:spMkLst>
        </pc:spChg>
        <pc:picChg chg="add mod">
          <ac:chgData name="Zackary Retzlaff" userId="S::zmr25@nau.edu::b92980c8-79ea-4b69-b024-d3f8b619ba6b" providerId="AD" clId="Web-{33F07B24-8DF5-4C14-B7AE-0B48D2507722}" dt="2020-03-12T03:00:06.651" v="1" actId="1076"/>
          <ac:picMkLst>
            <pc:docMk/>
            <pc:sldMk cId="810632029" sldId="403"/>
            <ac:picMk id="4" creationId="{DD306541-E8A2-488D-89A0-0DAE064F5F06}"/>
          </ac:picMkLst>
        </pc:picChg>
        <pc:picChg chg="add mod">
          <ac:chgData name="Zackary Retzlaff" userId="S::zmr25@nau.edu::b92980c8-79ea-4b69-b024-d3f8b619ba6b" providerId="AD" clId="Web-{33F07B24-8DF5-4C14-B7AE-0B48D2507722}" dt="2020-03-12T03:16:00.749" v="423" actId="1076"/>
          <ac:picMkLst>
            <pc:docMk/>
            <pc:sldMk cId="810632029" sldId="403"/>
            <ac:picMk id="6" creationId="{096910EA-167F-40E8-89DC-F21866A88DA9}"/>
          </ac:picMkLst>
        </pc:picChg>
      </pc:sldChg>
      <pc:sldChg chg="addSp modSp new">
        <pc:chgData name="Zackary Retzlaff" userId="S::zmr25@nau.edu::b92980c8-79ea-4b69-b024-d3f8b619ba6b" providerId="AD" clId="Web-{33F07B24-8DF5-4C14-B7AE-0B48D2507722}" dt="2020-03-12T04:26:14.643" v="1582" actId="20577"/>
        <pc:sldMkLst>
          <pc:docMk/>
          <pc:sldMk cId="1848713443" sldId="413"/>
        </pc:sldMkLst>
        <pc:spChg chg="mod">
          <ac:chgData name="Zackary Retzlaff" userId="S::zmr25@nau.edu::b92980c8-79ea-4b69-b024-d3f8b619ba6b" providerId="AD" clId="Web-{33F07B24-8DF5-4C14-B7AE-0B48D2507722}" dt="2020-03-12T04:26:14.643" v="1582" actId="20577"/>
          <ac:spMkLst>
            <pc:docMk/>
            <pc:sldMk cId="1848713443" sldId="413"/>
            <ac:spMk id="2" creationId="{02924AD4-1CC6-49FD-AC86-1BEB81F15065}"/>
          </ac:spMkLst>
        </pc:spChg>
        <pc:spChg chg="mod">
          <ac:chgData name="Zackary Retzlaff" userId="S::zmr25@nau.edu::b92980c8-79ea-4b69-b024-d3f8b619ba6b" providerId="AD" clId="Web-{33F07B24-8DF5-4C14-B7AE-0B48D2507722}" dt="2020-03-12T03:19:18.407" v="446" actId="20577"/>
          <ac:spMkLst>
            <pc:docMk/>
            <pc:sldMk cId="1848713443" sldId="413"/>
            <ac:spMk id="3" creationId="{B5B990EA-1323-4EF6-919E-5F30D1E743D8}"/>
          </ac:spMkLst>
        </pc:spChg>
        <pc:picChg chg="add mod">
          <ac:chgData name="Zackary Retzlaff" userId="S::zmr25@nau.edu::b92980c8-79ea-4b69-b024-d3f8b619ba6b" providerId="AD" clId="Web-{33F07B24-8DF5-4C14-B7AE-0B48D2507722}" dt="2020-03-12T03:22:44.217" v="565" actId="1076"/>
          <ac:picMkLst>
            <pc:docMk/>
            <pc:sldMk cId="1848713443" sldId="413"/>
            <ac:picMk id="4" creationId="{42E9B63E-01D0-4B8E-A341-B9CB1A1C0D7A}"/>
          </ac:picMkLst>
        </pc:picChg>
      </pc:sldChg>
      <pc:sldChg chg="modSp new">
        <pc:chgData name="Zackary Retzlaff" userId="S::zmr25@nau.edu::b92980c8-79ea-4b69-b024-d3f8b619ba6b" providerId="AD" clId="Web-{33F07B24-8DF5-4C14-B7AE-0B48D2507722}" dt="2020-03-12T03:41:54.102" v="1035" actId="20577"/>
        <pc:sldMkLst>
          <pc:docMk/>
          <pc:sldMk cId="1314722676" sldId="414"/>
        </pc:sldMkLst>
        <pc:spChg chg="mod">
          <ac:chgData name="Zackary Retzlaff" userId="S::zmr25@nau.edu::b92980c8-79ea-4b69-b024-d3f8b619ba6b" providerId="AD" clId="Web-{33F07B24-8DF5-4C14-B7AE-0B48D2507722}" dt="2020-03-12T03:41:54.102" v="1035" actId="20577"/>
          <ac:spMkLst>
            <pc:docMk/>
            <pc:sldMk cId="1314722676" sldId="414"/>
            <ac:spMk id="3" creationId="{44C96BF0-9E92-49DE-A6A8-97262AC29C45}"/>
          </ac:spMkLst>
        </pc:spChg>
      </pc:sldChg>
      <pc:sldChg chg="modSp new">
        <pc:chgData name="Zackary Retzlaff" userId="S::zmr25@nau.edu::b92980c8-79ea-4b69-b024-d3f8b619ba6b" providerId="AD" clId="Web-{33F07B24-8DF5-4C14-B7AE-0B48D2507722}" dt="2020-03-12T03:42:09.945" v="1057" actId="20577"/>
        <pc:sldMkLst>
          <pc:docMk/>
          <pc:sldMk cId="1648679212" sldId="415"/>
        </pc:sldMkLst>
        <pc:spChg chg="mod">
          <ac:chgData name="Zackary Retzlaff" userId="S::zmr25@nau.edu::b92980c8-79ea-4b69-b024-d3f8b619ba6b" providerId="AD" clId="Web-{33F07B24-8DF5-4C14-B7AE-0B48D2507722}" dt="2020-03-12T03:42:09.945" v="1057" actId="20577"/>
          <ac:spMkLst>
            <pc:docMk/>
            <pc:sldMk cId="1648679212" sldId="415"/>
            <ac:spMk id="3" creationId="{5D4A3F24-F9EC-49BF-9B8B-AED6D0097B8A}"/>
          </ac:spMkLst>
        </pc:spChg>
      </pc:sldChg>
      <pc:sldChg chg="addSp delSp modSp new">
        <pc:chgData name="Zackary Retzlaff" userId="S::zmr25@nau.edu::b92980c8-79ea-4b69-b024-d3f8b619ba6b" providerId="AD" clId="Web-{33F07B24-8DF5-4C14-B7AE-0B48D2507722}" dt="2020-03-12T05:16:09.761" v="1721" actId="1076"/>
        <pc:sldMkLst>
          <pc:docMk/>
          <pc:sldMk cId="1948039700" sldId="416"/>
        </pc:sldMkLst>
        <pc:spChg chg="del">
          <ac:chgData name="Zackary Retzlaff" userId="S::zmr25@nau.edu::b92980c8-79ea-4b69-b024-d3f8b619ba6b" providerId="AD" clId="Web-{33F07B24-8DF5-4C14-B7AE-0B48D2507722}" dt="2020-03-12T05:04:08.858" v="1618"/>
          <ac:spMkLst>
            <pc:docMk/>
            <pc:sldMk cId="1948039700" sldId="416"/>
            <ac:spMk id="2" creationId="{B9DB7EB8-C376-4546-8ACD-45796E7F8D82}"/>
          </ac:spMkLst>
        </pc:spChg>
        <pc:spChg chg="mod">
          <ac:chgData name="Zackary Retzlaff" userId="S::zmr25@nau.edu::b92980c8-79ea-4b69-b024-d3f8b619ba6b" providerId="AD" clId="Web-{33F07B24-8DF5-4C14-B7AE-0B48D2507722}" dt="2020-03-12T05:03:56.999" v="1617" actId="20577"/>
          <ac:spMkLst>
            <pc:docMk/>
            <pc:sldMk cId="1948039700" sldId="416"/>
            <ac:spMk id="3" creationId="{DE83D36C-B42C-4E34-B6C7-33C32F528A1D}"/>
          </ac:spMkLst>
        </pc:spChg>
        <pc:spChg chg="add del mod">
          <ac:chgData name="Zackary Retzlaff" userId="S::zmr25@nau.edu::b92980c8-79ea-4b69-b024-d3f8b619ba6b" providerId="AD" clId="Web-{33F07B24-8DF5-4C14-B7AE-0B48D2507722}" dt="2020-03-12T05:13:03.730" v="1717"/>
          <ac:spMkLst>
            <pc:docMk/>
            <pc:sldMk cId="1948039700" sldId="416"/>
            <ac:spMk id="13" creationId="{C7011165-63E1-4FAC-BA15-0A37417A12AC}"/>
          </ac:spMkLst>
        </pc:spChg>
        <pc:graphicFrameChg chg="add del mod ord modGraphic">
          <ac:chgData name="Zackary Retzlaff" userId="S::zmr25@nau.edu::b92980c8-79ea-4b69-b024-d3f8b619ba6b" providerId="AD" clId="Web-{33F07B24-8DF5-4C14-B7AE-0B48D2507722}" dt="2020-03-12T05:05:31.905" v="1716"/>
          <ac:graphicFrameMkLst>
            <pc:docMk/>
            <pc:sldMk cId="1948039700" sldId="416"/>
            <ac:graphicFrameMk id="4" creationId="{66A7983E-24DB-4B58-853A-1A0DC2714BA9}"/>
          </ac:graphicFrameMkLst>
        </pc:graphicFrameChg>
        <pc:picChg chg="add del mod">
          <ac:chgData name="Zackary Retzlaff" userId="S::zmr25@nau.edu::b92980c8-79ea-4b69-b024-d3f8b619ba6b" providerId="AD" clId="Web-{33F07B24-8DF5-4C14-B7AE-0B48D2507722}" dt="2020-03-12T05:04:51.858" v="1709"/>
          <ac:picMkLst>
            <pc:docMk/>
            <pc:sldMk cId="1948039700" sldId="416"/>
            <ac:picMk id="6" creationId="{5890339B-5854-49BD-B44D-560B6DDBFE93}"/>
          </ac:picMkLst>
        </pc:picChg>
        <pc:picChg chg="add del mod">
          <ac:chgData name="Zackary Retzlaff" userId="S::zmr25@nau.edu::b92980c8-79ea-4b69-b024-d3f8b619ba6b" providerId="AD" clId="Web-{33F07B24-8DF5-4C14-B7AE-0B48D2507722}" dt="2020-03-12T05:04:57.139" v="1711"/>
          <ac:picMkLst>
            <pc:docMk/>
            <pc:sldMk cId="1948039700" sldId="416"/>
            <ac:picMk id="8" creationId="{691D9800-0E64-4C83-B31E-462BFC1BAF44}"/>
          </ac:picMkLst>
        </pc:picChg>
        <pc:picChg chg="add del mod">
          <ac:chgData name="Zackary Retzlaff" userId="S::zmr25@nau.edu::b92980c8-79ea-4b69-b024-d3f8b619ba6b" providerId="AD" clId="Web-{33F07B24-8DF5-4C14-B7AE-0B48D2507722}" dt="2020-03-12T05:05:28.436" v="1715"/>
          <ac:picMkLst>
            <pc:docMk/>
            <pc:sldMk cId="1948039700" sldId="416"/>
            <ac:picMk id="10" creationId="{6EDDC86F-F2DB-408A-8BE3-7BFF400C2587}"/>
          </ac:picMkLst>
        </pc:picChg>
        <pc:picChg chg="add mod">
          <ac:chgData name="Zackary Retzlaff" userId="S::zmr25@nau.edu::b92980c8-79ea-4b69-b024-d3f8b619ba6b" providerId="AD" clId="Web-{33F07B24-8DF5-4C14-B7AE-0B48D2507722}" dt="2020-03-12T05:16:09.761" v="1721" actId="1076"/>
          <ac:picMkLst>
            <pc:docMk/>
            <pc:sldMk cId="1948039700" sldId="416"/>
            <ac:picMk id="14" creationId="{B0BF25BF-A0DE-4290-A9A4-87991B453D72}"/>
          </ac:picMkLst>
        </pc:picChg>
      </pc:sldChg>
    </pc:docChg>
  </pc:docChgLst>
  <pc:docChgLst>
    <pc:chgData name="Richard Anthony Campos" userId="S::rac469@nau.edu::2d315ffa-0eb9-4626-b2e7-02adbb0f43ed" providerId="AD" clId="Web-{C29E95D7-DBF0-4A3D-911E-31E7659F4200}"/>
    <pc:docChg chg="">
      <pc:chgData name="Richard Anthony Campos" userId="S::rac469@nau.edu::2d315ffa-0eb9-4626-b2e7-02adbb0f43ed" providerId="AD" clId="Web-{C29E95D7-DBF0-4A3D-911E-31E7659F4200}" dt="2020-03-13T06:00:43.926" v="2"/>
      <pc:docMkLst>
        <pc:docMk/>
      </pc:docMkLst>
      <pc:sldChg chg="addCm">
        <pc:chgData name="Richard Anthony Campos" userId="S::rac469@nau.edu::2d315ffa-0eb9-4626-b2e7-02adbb0f43ed" providerId="AD" clId="Web-{C29E95D7-DBF0-4A3D-911E-31E7659F4200}" dt="2020-03-13T05:55:21.460" v="1"/>
        <pc:sldMkLst>
          <pc:docMk/>
          <pc:sldMk cId="1190984863" sldId="392"/>
        </pc:sldMkLst>
      </pc:sldChg>
      <pc:sldChg chg="addCm">
        <pc:chgData name="Richard Anthony Campos" userId="S::rac469@nau.edu::2d315ffa-0eb9-4626-b2e7-02adbb0f43ed" providerId="AD" clId="Web-{C29E95D7-DBF0-4A3D-911E-31E7659F4200}" dt="2020-03-13T06:00:43.926" v="2"/>
        <pc:sldMkLst>
          <pc:docMk/>
          <pc:sldMk cId="3977453070" sldId="411"/>
        </pc:sldMkLst>
      </pc:sldChg>
      <pc:sldChg chg="addCm">
        <pc:chgData name="Richard Anthony Campos" userId="S::rac469@nau.edu::2d315ffa-0eb9-4626-b2e7-02adbb0f43ed" providerId="AD" clId="Web-{C29E95D7-DBF0-4A3D-911E-31E7659F4200}" dt="2020-03-13T05:47:55.042" v="0"/>
        <pc:sldMkLst>
          <pc:docMk/>
          <pc:sldMk cId="1314722676" sldId="414"/>
        </pc:sldMkLst>
      </pc:sldChg>
    </pc:docChg>
  </pc:docChgLst>
  <pc:docChgLst>
    <pc:chgData name="Richard Anthony Campos" userId="S::rac469@nau.edu::2d315ffa-0eb9-4626-b2e7-02adbb0f43ed" providerId="AD" clId="Web-{DFBB9149-A333-4587-B76B-4833E511525A}"/>
    <pc:docChg chg="modSld">
      <pc:chgData name="Richard Anthony Campos" userId="S::rac469@nau.edu::2d315ffa-0eb9-4626-b2e7-02adbb0f43ed" providerId="AD" clId="Web-{DFBB9149-A333-4587-B76B-4833E511525A}" dt="2020-03-13T06:27:48.578" v="512"/>
      <pc:docMkLst>
        <pc:docMk/>
      </pc:docMkLst>
      <pc:sldChg chg="modNotes">
        <pc:chgData name="Richard Anthony Campos" userId="S::rac469@nau.edu::2d315ffa-0eb9-4626-b2e7-02adbb0f43ed" providerId="AD" clId="Web-{DFBB9149-A333-4587-B76B-4833E511525A}" dt="2020-03-13T06:04:36.912" v="12"/>
        <pc:sldMkLst>
          <pc:docMk/>
          <pc:sldMk cId="1190984863" sldId="392"/>
        </pc:sldMkLst>
      </pc:sldChg>
      <pc:sldChg chg="modNotes">
        <pc:chgData name="Richard Anthony Campos" userId="S::rac469@nau.edu::2d315ffa-0eb9-4626-b2e7-02adbb0f43ed" providerId="AD" clId="Web-{DFBB9149-A333-4587-B76B-4833E511525A}" dt="2020-03-13T06:27:48.578" v="512"/>
        <pc:sldMkLst>
          <pc:docMk/>
          <pc:sldMk cId="3220175419" sldId="401"/>
        </pc:sldMkLst>
      </pc:sldChg>
      <pc:sldChg chg="modNotes">
        <pc:chgData name="Richard Anthony Campos" userId="S::rac469@nau.edu::2d315ffa-0eb9-4626-b2e7-02adbb0f43ed" providerId="AD" clId="Web-{DFBB9149-A333-4587-B76B-4833E511525A}" dt="2020-03-13T06:04:13.819" v="10"/>
        <pc:sldMkLst>
          <pc:docMk/>
          <pc:sldMk cId="3977453070" sldId="411"/>
        </pc:sldMkLst>
      </pc:sldChg>
      <pc:sldChg chg="modNotes">
        <pc:chgData name="Richard Anthony Campos" userId="S::rac469@nau.edu::2d315ffa-0eb9-4626-b2e7-02adbb0f43ed" providerId="AD" clId="Web-{DFBB9149-A333-4587-B76B-4833E511525A}" dt="2020-03-13T06:23:25.957" v="395"/>
        <pc:sldMkLst>
          <pc:docMk/>
          <pc:sldMk cId="1314722676" sldId="414"/>
        </pc:sldMkLst>
      </pc:sldChg>
    </pc:docChg>
  </pc:docChgLst>
  <pc:docChgLst>
    <pc:chgData name="Richard Anthony Campos" userId="S::rac469@nau.edu::2d315ffa-0eb9-4626-b2e7-02adbb0f43ed" providerId="AD" clId="Web-{FFB5F935-EE87-497C-9A23-397409399F29}"/>
    <pc:docChg chg="modSld">
      <pc:chgData name="Richard Anthony Campos" userId="S::rac469@nau.edu::2d315ffa-0eb9-4626-b2e7-02adbb0f43ed" providerId="AD" clId="Web-{FFB5F935-EE87-497C-9A23-397409399F29}" dt="2020-03-12T07:18:15.432" v="1205"/>
      <pc:docMkLst>
        <pc:docMk/>
      </pc:docMkLst>
      <pc:sldChg chg="addSp modSp">
        <pc:chgData name="Richard Anthony Campos" userId="S::rac469@nau.edu::2d315ffa-0eb9-4626-b2e7-02adbb0f43ed" providerId="AD" clId="Web-{FFB5F935-EE87-497C-9A23-397409399F29}" dt="2020-03-12T05:26:33.451" v="169" actId="14100"/>
        <pc:sldMkLst>
          <pc:docMk/>
          <pc:sldMk cId="1190984863" sldId="392"/>
        </pc:sldMkLst>
        <pc:picChg chg="add mod modCrop">
          <ac:chgData name="Richard Anthony Campos" userId="S::rac469@nau.edu::2d315ffa-0eb9-4626-b2e7-02adbb0f43ed" providerId="AD" clId="Web-{FFB5F935-EE87-497C-9A23-397409399F29}" dt="2020-03-12T05:26:33.451" v="169" actId="14100"/>
          <ac:picMkLst>
            <pc:docMk/>
            <pc:sldMk cId="1190984863" sldId="392"/>
            <ac:picMk id="4" creationId="{82DDCEE6-D7AB-4EB0-AAFE-06A9A9D516B8}"/>
          </ac:picMkLst>
        </pc:picChg>
      </pc:sldChg>
      <pc:sldChg chg="modSp">
        <pc:chgData name="Richard Anthony Campos" userId="S::rac469@nau.edu::2d315ffa-0eb9-4626-b2e7-02adbb0f43ed" providerId="AD" clId="Web-{FFB5F935-EE87-497C-9A23-397409399F29}" dt="2020-03-12T06:11:41.334" v="244"/>
        <pc:sldMkLst>
          <pc:docMk/>
          <pc:sldMk cId="1519412799" sldId="393"/>
        </pc:sldMkLst>
        <pc:graphicFrameChg chg="mod modGraphic">
          <ac:chgData name="Richard Anthony Campos" userId="S::rac469@nau.edu::2d315ffa-0eb9-4626-b2e7-02adbb0f43ed" providerId="AD" clId="Web-{FFB5F935-EE87-497C-9A23-397409399F29}" dt="2020-03-12T06:11:41.334" v="244"/>
          <ac:graphicFrameMkLst>
            <pc:docMk/>
            <pc:sldMk cId="1519412799" sldId="393"/>
            <ac:graphicFrameMk id="3" creationId="{00000000-0000-0000-0000-000000000000}"/>
          </ac:graphicFrameMkLst>
        </pc:graphicFrameChg>
      </pc:sldChg>
      <pc:sldChg chg="addSp delSp modSp">
        <pc:chgData name="Richard Anthony Campos" userId="S::rac469@nau.edu::2d315ffa-0eb9-4626-b2e7-02adbb0f43ed" providerId="AD" clId="Web-{FFB5F935-EE87-497C-9A23-397409399F29}" dt="2020-03-12T07:06:44.807" v="1166" actId="20577"/>
        <pc:sldMkLst>
          <pc:docMk/>
          <pc:sldMk cId="3172737067" sldId="394"/>
        </pc:sldMkLst>
        <pc:spChg chg="add del">
          <ac:chgData name="Richard Anthony Campos" userId="S::rac469@nau.edu::2d315ffa-0eb9-4626-b2e7-02adbb0f43ed" providerId="AD" clId="Web-{FFB5F935-EE87-497C-9A23-397409399F29}" dt="2020-03-12T06:47:48.527" v="569"/>
          <ac:spMkLst>
            <pc:docMk/>
            <pc:sldMk cId="3172737067" sldId="394"/>
            <ac:spMk id="3" creationId="{A413A934-3A01-416E-B404-C7F987275BC2}"/>
          </ac:spMkLst>
        </pc:spChg>
        <pc:spChg chg="add mod">
          <ac:chgData name="Richard Anthony Campos" userId="S::rac469@nau.edu::2d315ffa-0eb9-4626-b2e7-02adbb0f43ed" providerId="AD" clId="Web-{FFB5F935-EE87-497C-9A23-397409399F29}" dt="2020-03-12T07:06:44.807" v="1166" actId="20577"/>
          <ac:spMkLst>
            <pc:docMk/>
            <pc:sldMk cId="3172737067" sldId="394"/>
            <ac:spMk id="7" creationId="{197A73CF-E6FA-4269-A65D-6407EDCE6C44}"/>
          </ac:spMkLst>
        </pc:spChg>
        <pc:picChg chg="add del mod">
          <ac:chgData name="Richard Anthony Campos" userId="S::rac469@nau.edu::2d315ffa-0eb9-4626-b2e7-02adbb0f43ed" providerId="AD" clId="Web-{FFB5F935-EE87-497C-9A23-397409399F29}" dt="2020-03-12T06:48:14.136" v="571"/>
          <ac:picMkLst>
            <pc:docMk/>
            <pc:sldMk cId="3172737067" sldId="394"/>
            <ac:picMk id="4" creationId="{5EF88255-0054-4225-9758-59FE836128DF}"/>
          </ac:picMkLst>
        </pc:picChg>
      </pc:sldChg>
      <pc:sldChg chg="modSp">
        <pc:chgData name="Richard Anthony Campos" userId="S::rac469@nau.edu::2d315ffa-0eb9-4626-b2e7-02adbb0f43ed" providerId="AD" clId="Web-{FFB5F935-EE87-497C-9A23-397409399F29}" dt="2020-03-12T07:01:16.385" v="1119" actId="20577"/>
        <pc:sldMkLst>
          <pc:docMk/>
          <pc:sldMk cId="2166780172" sldId="398"/>
        </pc:sldMkLst>
        <pc:spChg chg="mod">
          <ac:chgData name="Richard Anthony Campos" userId="S::rac469@nau.edu::2d315ffa-0eb9-4626-b2e7-02adbb0f43ed" providerId="AD" clId="Web-{FFB5F935-EE87-497C-9A23-397409399F29}" dt="2020-03-12T07:01:16.385" v="1119" actId="20577"/>
          <ac:spMkLst>
            <pc:docMk/>
            <pc:sldMk cId="2166780172" sldId="398"/>
            <ac:spMk id="3" creationId="{00000000-0000-0000-0000-000000000000}"/>
          </ac:spMkLst>
        </pc:spChg>
      </pc:sldChg>
      <pc:sldChg chg="modSp">
        <pc:chgData name="Richard Anthony Campos" userId="S::rac469@nau.edu::2d315ffa-0eb9-4626-b2e7-02adbb0f43ed" providerId="AD" clId="Web-{FFB5F935-EE87-497C-9A23-397409399F29}" dt="2020-03-12T06:52:45.652" v="744" actId="20577"/>
        <pc:sldMkLst>
          <pc:docMk/>
          <pc:sldMk cId="3220175419" sldId="401"/>
        </pc:sldMkLst>
        <pc:spChg chg="mod">
          <ac:chgData name="Richard Anthony Campos" userId="S::rac469@nau.edu::2d315ffa-0eb9-4626-b2e7-02adbb0f43ed" providerId="AD" clId="Web-{FFB5F935-EE87-497C-9A23-397409399F29}" dt="2020-03-12T06:52:45.652" v="744" actId="20577"/>
          <ac:spMkLst>
            <pc:docMk/>
            <pc:sldMk cId="3220175419" sldId="401"/>
            <ac:spMk id="3" creationId="{00000000-0000-0000-0000-000000000000}"/>
          </ac:spMkLst>
        </pc:spChg>
      </pc:sldChg>
      <pc:sldChg chg="addSp delSp modSp">
        <pc:chgData name="Richard Anthony Campos" userId="S::rac469@nau.edu::2d315ffa-0eb9-4626-b2e7-02adbb0f43ed" providerId="AD" clId="Web-{FFB5F935-EE87-497C-9A23-397409399F29}" dt="2020-03-12T07:18:15.432" v="1205"/>
        <pc:sldMkLst>
          <pc:docMk/>
          <pc:sldMk cId="3146049673" sldId="405"/>
        </pc:sldMkLst>
        <pc:spChg chg="add del mod">
          <ac:chgData name="Richard Anthony Campos" userId="S::rac469@nau.edu::2d315ffa-0eb9-4626-b2e7-02adbb0f43ed" providerId="AD" clId="Web-{FFB5F935-EE87-497C-9A23-397409399F29}" dt="2020-03-12T07:18:15.432" v="1205"/>
          <ac:spMkLst>
            <pc:docMk/>
            <pc:sldMk cId="3146049673" sldId="405"/>
            <ac:spMk id="7" creationId="{89D6324D-616B-4C72-8BD8-CEB74484D82D}"/>
          </ac:spMkLst>
        </pc:spChg>
      </pc:sldChg>
      <pc:sldChg chg="addSp modSp">
        <pc:chgData name="Richard Anthony Campos" userId="S::rac469@nau.edu::2d315ffa-0eb9-4626-b2e7-02adbb0f43ed" providerId="AD" clId="Web-{FFB5F935-EE87-497C-9A23-397409399F29}" dt="2020-03-12T06:06:24.431" v="232" actId="1076"/>
        <pc:sldMkLst>
          <pc:docMk/>
          <pc:sldMk cId="3977453070" sldId="411"/>
        </pc:sldMkLst>
        <pc:spChg chg="mod">
          <ac:chgData name="Richard Anthony Campos" userId="S::rac469@nau.edu::2d315ffa-0eb9-4626-b2e7-02adbb0f43ed" providerId="AD" clId="Web-{FFB5F935-EE87-497C-9A23-397409399F29}" dt="2020-03-12T05:34:06.103" v="184" actId="1076"/>
          <ac:spMkLst>
            <pc:docMk/>
            <pc:sldMk cId="3977453070" sldId="411"/>
            <ac:spMk id="3" creationId="{00000000-0000-0000-0000-000000000000}"/>
          </ac:spMkLst>
        </pc:spChg>
        <pc:spChg chg="add mod">
          <ac:chgData name="Richard Anthony Campos" userId="S::rac469@nau.edu::2d315ffa-0eb9-4626-b2e7-02adbb0f43ed" providerId="AD" clId="Web-{FFB5F935-EE87-497C-9A23-397409399F29}" dt="2020-03-12T05:34:08.635" v="185" actId="1076"/>
          <ac:spMkLst>
            <pc:docMk/>
            <pc:sldMk cId="3977453070" sldId="411"/>
            <ac:spMk id="7" creationId="{97359E0C-BF06-4FB8-A39C-95131B7A60CC}"/>
          </ac:spMkLst>
        </pc:spChg>
        <pc:spChg chg="add mod">
          <ac:chgData name="Richard Anthony Campos" userId="S::rac469@nau.edu::2d315ffa-0eb9-4626-b2e7-02adbb0f43ed" providerId="AD" clId="Web-{FFB5F935-EE87-497C-9A23-397409399F29}" dt="2020-03-12T05:40:22.912" v="225" actId="1076"/>
          <ac:spMkLst>
            <pc:docMk/>
            <pc:sldMk cId="3977453070" sldId="411"/>
            <ac:spMk id="8" creationId="{F2FA1BE3-C9B7-4735-B54B-7F7CC75741D4}"/>
          </ac:spMkLst>
        </pc:spChg>
        <pc:picChg chg="add mod">
          <ac:chgData name="Richard Anthony Campos" userId="S::rac469@nau.edu::2d315ffa-0eb9-4626-b2e7-02adbb0f43ed" providerId="AD" clId="Web-{FFB5F935-EE87-497C-9A23-397409399F29}" dt="2020-03-12T05:33:58.697" v="183" actId="14100"/>
          <ac:picMkLst>
            <pc:docMk/>
            <pc:sldMk cId="3977453070" sldId="411"/>
            <ac:picMk id="5" creationId="{56CDF9B8-366E-4E44-879D-B31CC1F3AA21}"/>
          </ac:picMkLst>
        </pc:picChg>
        <pc:picChg chg="add mod modCrop">
          <ac:chgData name="Richard Anthony Campos" userId="S::rac469@nau.edu::2d315ffa-0eb9-4626-b2e7-02adbb0f43ed" providerId="AD" clId="Web-{FFB5F935-EE87-497C-9A23-397409399F29}" dt="2020-03-12T06:06:24.431" v="232" actId="1076"/>
          <ac:picMkLst>
            <pc:docMk/>
            <pc:sldMk cId="3977453070" sldId="411"/>
            <ac:picMk id="9" creationId="{70739205-CE22-47B1-9131-5D3D327740A7}"/>
          </ac:picMkLst>
        </pc:picChg>
      </pc:sldChg>
      <pc:sldChg chg="addSp modSp">
        <pc:chgData name="Richard Anthony Campos" userId="S::rac469@nau.edu::2d315ffa-0eb9-4626-b2e7-02adbb0f43ed" providerId="AD" clId="Web-{FFB5F935-EE87-497C-9A23-397409399F29}" dt="2020-03-12T06:42:00.009" v="462" actId="1076"/>
        <pc:sldMkLst>
          <pc:docMk/>
          <pc:sldMk cId="1314722676" sldId="414"/>
        </pc:sldMkLst>
        <pc:spChg chg="mod">
          <ac:chgData name="Richard Anthony Campos" userId="S::rac469@nau.edu::2d315ffa-0eb9-4626-b2e7-02adbb0f43ed" providerId="AD" clId="Web-{FFB5F935-EE87-497C-9A23-397409399F29}" dt="2020-03-12T06:18:56.846" v="461" actId="20577"/>
          <ac:spMkLst>
            <pc:docMk/>
            <pc:sldMk cId="1314722676" sldId="414"/>
            <ac:spMk id="2" creationId="{E5E536C6-2233-4966-AFE9-E6913433EFEC}"/>
          </ac:spMkLst>
        </pc:spChg>
        <pc:picChg chg="add mod modCrop">
          <ac:chgData name="Richard Anthony Campos" userId="S::rac469@nau.edu::2d315ffa-0eb9-4626-b2e7-02adbb0f43ed" providerId="AD" clId="Web-{FFB5F935-EE87-497C-9A23-397409399F29}" dt="2020-03-12T06:42:00.009" v="462" actId="1076"/>
          <ac:picMkLst>
            <pc:docMk/>
            <pc:sldMk cId="1314722676" sldId="414"/>
            <ac:picMk id="4" creationId="{ED932D10-9188-4FFD-959F-6705C5F9183C}"/>
          </ac:picMkLst>
        </pc:picChg>
      </pc:sldChg>
      <pc:sldChg chg="modSp">
        <pc:chgData name="Richard Anthony Campos" userId="S::rac469@nau.edu::2d315ffa-0eb9-4626-b2e7-02adbb0f43ed" providerId="AD" clId="Web-{FFB5F935-EE87-497C-9A23-397409399F29}" dt="2020-03-12T07:13:41.009" v="1170" actId="20577"/>
        <pc:sldMkLst>
          <pc:docMk/>
          <pc:sldMk cId="1648679212" sldId="415"/>
        </pc:sldMkLst>
        <pc:spChg chg="mod">
          <ac:chgData name="Richard Anthony Campos" userId="S::rac469@nau.edu::2d315ffa-0eb9-4626-b2e7-02adbb0f43ed" providerId="AD" clId="Web-{FFB5F935-EE87-497C-9A23-397409399F29}" dt="2020-03-12T07:13:41.009" v="1170" actId="20577"/>
          <ac:spMkLst>
            <pc:docMk/>
            <pc:sldMk cId="1648679212" sldId="415"/>
            <ac:spMk id="2" creationId="{BD403931-5263-45E4-9E71-779F12D646AF}"/>
          </ac:spMkLst>
        </pc:spChg>
      </pc:sldChg>
    </pc:docChg>
  </pc:docChgLst>
  <pc:docChgLst>
    <pc:chgData name="Zackary Retzlaff" userId="S::zmr25@nau.edu::b92980c8-79ea-4b69-b024-d3f8b619ba6b" providerId="AD" clId="Web-{9596F8DE-9AC8-40BD-B960-EB736179A7D7}"/>
    <pc:docChg chg="addSld modSld sldOrd">
      <pc:chgData name="Zackary Retzlaff" userId="S::zmr25@nau.edu::b92980c8-79ea-4b69-b024-d3f8b619ba6b" providerId="AD" clId="Web-{9596F8DE-9AC8-40BD-B960-EB736179A7D7}" dt="2020-03-12T17:50:45.090" v="2" actId="20577"/>
      <pc:docMkLst>
        <pc:docMk/>
      </pc:docMkLst>
      <pc:sldChg chg="modSp new ord">
        <pc:chgData name="Zackary Retzlaff" userId="S::zmr25@nau.edu::b92980c8-79ea-4b69-b024-d3f8b619ba6b" providerId="AD" clId="Web-{9596F8DE-9AC8-40BD-B960-EB736179A7D7}" dt="2020-03-12T17:50:45.090" v="2" actId="20577"/>
        <pc:sldMkLst>
          <pc:docMk/>
          <pc:sldMk cId="4078274948" sldId="421"/>
        </pc:sldMkLst>
        <pc:spChg chg="mod">
          <ac:chgData name="Zackary Retzlaff" userId="S::zmr25@nau.edu::b92980c8-79ea-4b69-b024-d3f8b619ba6b" providerId="AD" clId="Web-{9596F8DE-9AC8-40BD-B960-EB736179A7D7}" dt="2020-03-12T17:50:45.090" v="2" actId="20577"/>
          <ac:spMkLst>
            <pc:docMk/>
            <pc:sldMk cId="4078274948" sldId="421"/>
            <ac:spMk id="3" creationId="{1F52067C-8EE3-4EE2-B11B-21E3EF623D9A}"/>
          </ac:spMkLst>
        </pc:spChg>
      </pc:sldChg>
    </pc:docChg>
  </pc:docChgLst>
  <pc:docChgLst>
    <pc:chgData name="Jacqueline Nicole Fonseca" userId="S::jacqueline.fonseca@nau.edu::185a8c8d-6028-47a9-9f9a-540d8dc29d96" providerId="AD" clId="Web-{6481D73C-F5AA-49D2-B56C-BF002C21410F}"/>
    <pc:docChg chg="modSld">
      <pc:chgData name="Jacqueline Nicole Fonseca" userId="S::jacqueline.fonseca@nau.edu::185a8c8d-6028-47a9-9f9a-540d8dc29d96" providerId="AD" clId="Web-{6481D73C-F5AA-49D2-B56C-BF002C21410F}" dt="2020-03-13T22:46:29.506" v="175"/>
      <pc:docMkLst>
        <pc:docMk/>
      </pc:docMkLst>
      <pc:sldChg chg="modNotes">
        <pc:chgData name="Jacqueline Nicole Fonseca" userId="S::jacqueline.fonseca@nau.edu::185a8c8d-6028-47a9-9f9a-540d8dc29d96" providerId="AD" clId="Web-{6481D73C-F5AA-49D2-B56C-BF002C21410F}" dt="2020-03-13T22:46:29.506" v="175"/>
        <pc:sldMkLst>
          <pc:docMk/>
          <pc:sldMk cId="2692042625" sldId="419"/>
        </pc:sldMkLst>
      </pc:sldChg>
    </pc:docChg>
  </pc:docChgLst>
  <pc:docChgLst>
    <pc:chgData name="Jacob Belin" userId="4522b90a-796d-4ade-bbd8-c50edf3a6c4f" providerId="ADAL" clId="{470A4248-8E5F-4B41-95E3-1FAE73132EF1}"/>
    <pc:docChg chg="delSld">
      <pc:chgData name="Jacob Belin" userId="4522b90a-796d-4ade-bbd8-c50edf3a6c4f" providerId="ADAL" clId="{470A4248-8E5F-4B41-95E3-1FAE73132EF1}" dt="2020-03-10T17:05:34.426" v="0" actId="2696"/>
      <pc:docMkLst>
        <pc:docMk/>
      </pc:docMkLst>
      <pc:sldChg chg="del">
        <pc:chgData name="Jacob Belin" userId="4522b90a-796d-4ade-bbd8-c50edf3a6c4f" providerId="ADAL" clId="{470A4248-8E5F-4B41-95E3-1FAE73132EF1}" dt="2020-03-10T17:05:34.426" v="0" actId="2696"/>
        <pc:sldMkLst>
          <pc:docMk/>
          <pc:sldMk cId="1714226774" sldId="407"/>
        </pc:sldMkLst>
      </pc:sldChg>
    </pc:docChg>
  </pc:docChgLst>
  <pc:docChgLst>
    <pc:chgData name="Jacqueline Nicole Fonseca" userId="S::jacqueline.fonseca@nau.edu::185a8c8d-6028-47a9-9f9a-540d8dc29d96" providerId="AD" clId="Web-{967DCEE0-1F92-4BC8-B3BC-CC2244CAC8D0}"/>
    <pc:docChg chg="addSld delSld modSld">
      <pc:chgData name="Jacqueline Nicole Fonseca" userId="S::jacqueline.fonseca@nau.edu::185a8c8d-6028-47a9-9f9a-540d8dc29d96" providerId="AD" clId="Web-{967DCEE0-1F92-4BC8-B3BC-CC2244CAC8D0}" dt="2020-03-12T15:55:47.281" v="341" actId="1076"/>
      <pc:docMkLst>
        <pc:docMk/>
      </pc:docMkLst>
      <pc:sldChg chg="modNotes">
        <pc:chgData name="Jacqueline Nicole Fonseca" userId="S::jacqueline.fonseca@nau.edu::185a8c8d-6028-47a9-9f9a-540d8dc29d96" providerId="AD" clId="Web-{967DCEE0-1F92-4BC8-B3BC-CC2244CAC8D0}" dt="2020-03-12T15:25:54.299" v="0"/>
        <pc:sldMkLst>
          <pc:docMk/>
          <pc:sldMk cId="3172737067" sldId="394"/>
        </pc:sldMkLst>
      </pc:sldChg>
      <pc:sldChg chg="modSp">
        <pc:chgData name="Jacqueline Nicole Fonseca" userId="S::jacqueline.fonseca@nau.edu::185a8c8d-6028-47a9-9f9a-540d8dc29d96" providerId="AD" clId="Web-{967DCEE0-1F92-4BC8-B3BC-CC2244CAC8D0}" dt="2020-03-12T15:44:49.022" v="233" actId="1076"/>
        <pc:sldMkLst>
          <pc:docMk/>
          <pc:sldMk cId="449789133" sldId="396"/>
        </pc:sldMkLst>
        <pc:spChg chg="mod">
          <ac:chgData name="Jacqueline Nicole Fonseca" userId="S::jacqueline.fonseca@nau.edu::185a8c8d-6028-47a9-9f9a-540d8dc29d96" providerId="AD" clId="Web-{967DCEE0-1F92-4BC8-B3BC-CC2244CAC8D0}" dt="2020-03-12T15:44:45.334" v="232" actId="1076"/>
          <ac:spMkLst>
            <pc:docMk/>
            <pc:sldMk cId="449789133" sldId="396"/>
            <ac:spMk id="5" creationId="{832394FC-25E2-4899-888D-079215DFA5E3}"/>
          </ac:spMkLst>
        </pc:spChg>
        <pc:spChg chg="mod">
          <ac:chgData name="Jacqueline Nicole Fonseca" userId="S::jacqueline.fonseca@nau.edu::185a8c8d-6028-47a9-9f9a-540d8dc29d96" providerId="AD" clId="Web-{967DCEE0-1F92-4BC8-B3BC-CC2244CAC8D0}" dt="2020-03-12T15:44:49.022" v="233" actId="1076"/>
          <ac:spMkLst>
            <pc:docMk/>
            <pc:sldMk cId="449789133" sldId="396"/>
            <ac:spMk id="6" creationId="{1D26D9D4-D905-4634-BA4C-463D1A53533E}"/>
          </ac:spMkLst>
        </pc:spChg>
      </pc:sldChg>
      <pc:sldChg chg="del">
        <pc:chgData name="Jacqueline Nicole Fonseca" userId="S::jacqueline.fonseca@nau.edu::185a8c8d-6028-47a9-9f9a-540d8dc29d96" providerId="AD" clId="Web-{967DCEE0-1F92-4BC8-B3BC-CC2244CAC8D0}" dt="2020-03-12T15:44:13.788" v="231"/>
        <pc:sldMkLst>
          <pc:docMk/>
          <pc:sldMk cId="2166780172" sldId="398"/>
        </pc:sldMkLst>
      </pc:sldChg>
      <pc:sldChg chg="modSp">
        <pc:chgData name="Jacqueline Nicole Fonseca" userId="S::jacqueline.fonseca@nau.edu::185a8c8d-6028-47a9-9f9a-540d8dc29d96" providerId="AD" clId="Web-{967DCEE0-1F92-4BC8-B3BC-CC2244CAC8D0}" dt="2020-03-12T15:45:53.349" v="241" actId="1076"/>
        <pc:sldMkLst>
          <pc:docMk/>
          <pc:sldMk cId="3864499917" sldId="399"/>
        </pc:sldMkLst>
        <pc:picChg chg="mod modCrop">
          <ac:chgData name="Jacqueline Nicole Fonseca" userId="S::jacqueline.fonseca@nau.edu::185a8c8d-6028-47a9-9f9a-540d8dc29d96" providerId="AD" clId="Web-{967DCEE0-1F92-4BC8-B3BC-CC2244CAC8D0}" dt="2020-03-12T15:45:53.349" v="241" actId="1076"/>
          <ac:picMkLst>
            <pc:docMk/>
            <pc:sldMk cId="3864499917" sldId="399"/>
            <ac:picMk id="4" creationId="{DFB453FD-C2B0-41FA-8B7F-ADABBE5C17E0}"/>
          </ac:picMkLst>
        </pc:picChg>
      </pc:sldChg>
      <pc:sldChg chg="modSp">
        <pc:chgData name="Jacqueline Nicole Fonseca" userId="S::jacqueline.fonseca@nau.edu::185a8c8d-6028-47a9-9f9a-540d8dc29d96" providerId="AD" clId="Web-{967DCEE0-1F92-4BC8-B3BC-CC2244CAC8D0}" dt="2020-03-12T15:27:53.297" v="8" actId="20577"/>
        <pc:sldMkLst>
          <pc:docMk/>
          <pc:sldMk cId="3220175419" sldId="401"/>
        </pc:sldMkLst>
        <pc:spChg chg="mod">
          <ac:chgData name="Jacqueline Nicole Fonseca" userId="S::jacqueline.fonseca@nau.edu::185a8c8d-6028-47a9-9f9a-540d8dc29d96" providerId="AD" clId="Web-{967DCEE0-1F92-4BC8-B3BC-CC2244CAC8D0}" dt="2020-03-12T15:27:53.297" v="8" actId="20577"/>
          <ac:spMkLst>
            <pc:docMk/>
            <pc:sldMk cId="3220175419" sldId="401"/>
            <ac:spMk id="3" creationId="{00000000-0000-0000-0000-000000000000}"/>
          </ac:spMkLst>
        </pc:spChg>
      </pc:sldChg>
      <pc:sldChg chg="modSp">
        <pc:chgData name="Jacqueline Nicole Fonseca" userId="S::jacqueline.fonseca@nau.edu::185a8c8d-6028-47a9-9f9a-540d8dc29d96" providerId="AD" clId="Web-{967DCEE0-1F92-4BC8-B3BC-CC2244CAC8D0}" dt="2020-03-12T15:27:11.641" v="6" actId="20577"/>
        <pc:sldMkLst>
          <pc:docMk/>
          <pc:sldMk cId="1314722676" sldId="414"/>
        </pc:sldMkLst>
        <pc:spChg chg="mod">
          <ac:chgData name="Jacqueline Nicole Fonseca" userId="S::jacqueline.fonseca@nau.edu::185a8c8d-6028-47a9-9f9a-540d8dc29d96" providerId="AD" clId="Web-{967DCEE0-1F92-4BC8-B3BC-CC2244CAC8D0}" dt="2020-03-12T15:27:11.641" v="6" actId="20577"/>
          <ac:spMkLst>
            <pc:docMk/>
            <pc:sldMk cId="1314722676" sldId="414"/>
            <ac:spMk id="2" creationId="{E5E536C6-2233-4966-AFE9-E6913433EFEC}"/>
          </ac:spMkLst>
        </pc:spChg>
      </pc:sldChg>
      <pc:sldChg chg="modSp">
        <pc:chgData name="Jacqueline Nicole Fonseca" userId="S::jacqueline.fonseca@nau.edu::185a8c8d-6028-47a9-9f9a-540d8dc29d96" providerId="AD" clId="Web-{967DCEE0-1F92-4BC8-B3BC-CC2244CAC8D0}" dt="2020-03-12T15:26:29.111" v="2" actId="20577"/>
        <pc:sldMkLst>
          <pc:docMk/>
          <pc:sldMk cId="1948039700" sldId="416"/>
        </pc:sldMkLst>
        <pc:spChg chg="mod">
          <ac:chgData name="Jacqueline Nicole Fonseca" userId="S::jacqueline.fonseca@nau.edu::185a8c8d-6028-47a9-9f9a-540d8dc29d96" providerId="AD" clId="Web-{967DCEE0-1F92-4BC8-B3BC-CC2244CAC8D0}" dt="2020-03-12T15:26:29.111" v="2" actId="20577"/>
          <ac:spMkLst>
            <pc:docMk/>
            <pc:sldMk cId="1948039700" sldId="416"/>
            <ac:spMk id="3" creationId="{DE83D36C-B42C-4E34-B6C7-33C32F528A1D}"/>
          </ac:spMkLst>
        </pc:spChg>
      </pc:sldChg>
      <pc:sldChg chg="modSp">
        <pc:chgData name="Jacqueline Nicole Fonseca" userId="S::jacqueline.fonseca@nau.edu::185a8c8d-6028-47a9-9f9a-540d8dc29d96" providerId="AD" clId="Web-{967DCEE0-1F92-4BC8-B3BC-CC2244CAC8D0}" dt="2020-03-12T15:27:02.063" v="4" actId="20577"/>
        <pc:sldMkLst>
          <pc:docMk/>
          <pc:sldMk cId="1463753399" sldId="418"/>
        </pc:sldMkLst>
        <pc:spChg chg="mod">
          <ac:chgData name="Jacqueline Nicole Fonseca" userId="S::jacqueline.fonseca@nau.edu::185a8c8d-6028-47a9-9f9a-540d8dc29d96" providerId="AD" clId="Web-{967DCEE0-1F92-4BC8-B3BC-CC2244CAC8D0}" dt="2020-03-12T15:27:02.063" v="4" actId="20577"/>
          <ac:spMkLst>
            <pc:docMk/>
            <pc:sldMk cId="1463753399" sldId="418"/>
            <ac:spMk id="3" creationId="{44C96BF0-9E92-49DE-A6A8-97262AC29C45}"/>
          </ac:spMkLst>
        </pc:spChg>
      </pc:sldChg>
      <pc:sldChg chg="addSp modSp add replId">
        <pc:chgData name="Jacqueline Nicole Fonseca" userId="S::jacqueline.fonseca@nau.edu::185a8c8d-6028-47a9-9f9a-540d8dc29d96" providerId="AD" clId="Web-{967DCEE0-1F92-4BC8-B3BC-CC2244CAC8D0}" dt="2020-03-12T15:55:47.281" v="341" actId="1076"/>
        <pc:sldMkLst>
          <pc:docMk/>
          <pc:sldMk cId="2692042625" sldId="419"/>
        </pc:sldMkLst>
        <pc:spChg chg="mod">
          <ac:chgData name="Jacqueline Nicole Fonseca" userId="S::jacqueline.fonseca@nau.edu::185a8c8d-6028-47a9-9f9a-540d8dc29d96" providerId="AD" clId="Web-{967DCEE0-1F92-4BC8-B3BC-CC2244CAC8D0}" dt="2020-03-12T15:55:41.328" v="339" actId="1076"/>
          <ac:spMkLst>
            <pc:docMk/>
            <pc:sldMk cId="2692042625" sldId="419"/>
            <ac:spMk id="3" creationId="{00000000-0000-0000-0000-000000000000}"/>
          </ac:spMkLst>
        </pc:spChg>
        <pc:picChg chg="add mod">
          <ac:chgData name="Jacqueline Nicole Fonseca" userId="S::jacqueline.fonseca@nau.edu::185a8c8d-6028-47a9-9f9a-540d8dc29d96" providerId="AD" clId="Web-{967DCEE0-1F92-4BC8-B3BC-CC2244CAC8D0}" dt="2020-03-12T15:55:44.796" v="340" actId="1076"/>
          <ac:picMkLst>
            <pc:docMk/>
            <pc:sldMk cId="2692042625" sldId="419"/>
            <ac:picMk id="4" creationId="{DC1A8C38-394B-4757-8511-8F13485CB6FA}"/>
          </ac:picMkLst>
        </pc:picChg>
        <pc:picChg chg="add mod">
          <ac:chgData name="Jacqueline Nicole Fonseca" userId="S::jacqueline.fonseca@nau.edu::185a8c8d-6028-47a9-9f9a-540d8dc29d96" providerId="AD" clId="Web-{967DCEE0-1F92-4BC8-B3BC-CC2244CAC8D0}" dt="2020-03-12T15:55:47.281" v="341" actId="1076"/>
          <ac:picMkLst>
            <pc:docMk/>
            <pc:sldMk cId="2692042625" sldId="419"/>
            <ac:picMk id="6" creationId="{DDB46BB3-EC94-4BF9-BDAF-662E234D8765}"/>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03-12T22:55:21.460" idx="2">
    <p:pos x="10" y="10"/>
    <p:text>The Gantt chart that was made by the capstone team reflects the work that has been done during the semester and the tasks to be accomplished in the latter half. The team hopes to finalize the design in the two weeks following Spring break in order give us ample time to work out aspects of our design in finer detail. This would give the team ample time between semesters to construct and test the fixture so that by the time it is presented to our clients, the design will suit their needs to the fullest extent.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3-12T23:00:43.926" idx="3">
    <p:pos x="10" y="10"/>
    <p:text>These two options show different methods on how the team plans to go about having the fixture adjust to different payload sizes. It was determined that only two widths were necessary as the 12U and 6U both play flat onto the fixture with a width of 2U/ The first option shows that a sliding mechanism adjusted by hand can be utilised easily to change the width. One advantage this option has is that it is easy to use and requires less time to operate. Unfortutley due to the slightly larger amounts of moving parts, it would have a shorter fatigue life. The second option has our design utilize different platforms on which the CubeSat will rest on. These will be removable and each will be tailored to the different CubeSat dimensions. While this design does require more time to utilize, it does seem the more stable of teh two options. 
</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3-12T22:47:55.042" idx="1">
    <p:pos x="10" y="10"/>
    <p:text>Since the client had a design in place for securing the CubeSat onto the testing platform, the capstone team though it best to utilize this design. This was done with the thought that it would reduce the workload for the team and that it was of no use to design a feature which already works as needed. It is also fortunate that the design is easy to manufacture for testing purposes.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CFFD4ACC-6262-4BE0-8B59-890E19622584}" type="datetimeFigureOut">
              <a:rPr lang="en-US" smtClean="0"/>
              <a:t>4/24/2020</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FAEE9E9C-B4AC-4D91-8888-01F830F04741}" type="slidenum">
              <a:rPr lang="en-US" smtClean="0"/>
              <a:t>‹#›</a:t>
            </a:fld>
            <a:endParaRPr lang="en-US"/>
          </a:p>
        </p:txBody>
      </p:sp>
    </p:spTree>
    <p:extLst>
      <p:ext uri="{BB962C8B-B14F-4D97-AF65-F5344CB8AC3E}">
        <p14:creationId xmlns:p14="http://schemas.microsoft.com/office/powerpoint/2010/main" val="985286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www.harborfreight.com/hardware/pins-clips-clamps.html" TargetMode="External"/><Relationship Id="rId13" Type="http://schemas.openxmlformats.org/officeDocument/2006/relationships/hyperlink" Target="https://www.globalindustrial.com/p/tools/Batteries-Chargers/batteries-lead-acid/ajc-power-patrol-sla1005-12v-1-3ah-sealed-lead-acid-battery?infoParam.campaignId=T9F&amp;gclid=Cj0KCQiAqNPyBRCjARIsAKA-WFxF4OIxiZccsASEAW8A6bU3jHIZejkrnfaSN7m1eAjKmNMfBOcGauwaAro4EALw_wcB" TargetMode="External"/><Relationship Id="rId3" Type="http://schemas.openxmlformats.org/officeDocument/2006/relationships/hyperlink" Target="https://www.grainger.com/category/pneumatics/pneumatic-system-components/air-cylinders?attrs=Air+Cylinder+Mount%7CBasic~~Body+Material%7CAluminum&amp;filters=attrs,price&amp;price=60.0%7C70.0%7C70.0%7C80.0%7C80.0%7C90.0%7C90.0%7C100.0%7C100.0%7C200.0" TargetMode="External"/><Relationship Id="rId7" Type="http://schemas.openxmlformats.org/officeDocument/2006/relationships/hyperlink" Target="https://www.homedepot.com/p/Builders-Choice-1-in-x-4-in-x-8-ft-S4S-Poplar-Board-HLPO10408X/206201566?mtc=Shopping-B-F_Brand-G-Multi-NA-Multi-NA-Feed-PLA-NA-NA-Catchall_PLA&amp;cm_mmc=Shopping-B-F_Brand-G-Multi-NA-Multi-NA-Feed-PLA-NA-NA-Catchall_PLA-71700000014585962-58700001236285396-92700010802552337&amp;gclid=Cj0KCQiAqNPyBRCjARIsAKA-WFwUdWQFTMMgDBKDuYSXiRf3-A_kygQpFUdDy1hwNA-QAoO-4qQCqI8aAp8oEALw_wcB&amp;gclsrc=aw.ds" TargetMode="External"/><Relationship Id="rId12" Type="http://schemas.openxmlformats.org/officeDocument/2006/relationships/hyperlink" Target="https://www.matterhackers.com/store/l/175mm-abs-filament-black-1-kg/sk/MWVCRU99?rcode=GAT9HR&amp;gclid=Cj0KCQiAqNPyBRCjARIsAKA-WFw--5Hyo1_5TJKZZZD7-8db8qffYhAdkqJuntww2Al2GPW2a0lb2K0aAjyeEALw_wcB"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www.homedepot.com/b/Plumbing-Pipe-Fittings-Fittings-Brass-Fittings/N-5yc1vZ1z18i42?mtc=SEM-B-F_D26P-G-D26P-26_1_PIPE_AND_FITTINGS-Generic-NA-NA-ETA-NA-NA-THD_DSA_NE&amp;cm_mmc=SEM-B-F_D26P-G-D26P-26_1_PIPE_AND_FITTINGS-Generic-NA-NA-ETA-NA-NA-THD_DSA_NE-71700000059843985-58700005437589451-39700049555488032&amp;gclid=Cj0KCQiAqNPyBRCjARIsAKA-WFz8Xf77-dlTFOrdMwjo6XgneQPaAaoEQ26TcQPfQmFdg5jDwHAzdyIaAoqIEALw_wcB&amp;gclsrc=aw.ds" TargetMode="External"/><Relationship Id="rId11" Type="http://schemas.openxmlformats.org/officeDocument/2006/relationships/hyperlink" Target="https://www.homedepot.com/p/M-D-Building-Products-6-in-x-18-in-Plain-Aluminum-Sheet-in-Silver-56080/205058552?mtc=Shopping-B-F_D25H-G-D25H-25_4_BUILDERS_HARDWARE-Multi-NA-Feed-PLA-NA-NA-BuildersHardware_PLA&amp;cm_mmc=Shopping-B-F_D25H-G-D25H-25_4_BUILDERS_HARDWARE-Multi-NA-Feed-PLA-NA-NA-BuildersHardware_PLA-71700000035978695-58700004046980559-92700044264784780&amp;gclid=Cj0KCQiAqNPyBRCjARIsAKA-WFwke4g85Tioy7DaMYQm2Ka3hZ7b6xbZRc3n2aorh5-assQ79ewMqb8aAjhpEALw_wcB&amp;gclsrc=aw.ds" TargetMode="External"/><Relationship Id="rId5" Type="http://schemas.openxmlformats.org/officeDocument/2006/relationships/hyperlink" Target="https://www.ansgear.com/Valken_CO2_Aluminum_Tank_12oz_p/valkenco2tank12oz.htm?gclid=Cj0KCQiAqNPyBRCjARIsAKA-WFyouWw-AGb8CUfxsF6oZG-T_kkBEpGSkR-KaR5APhMZ9lJvN2__7EMaAm5-EALw_wcB" TargetMode="External"/><Relationship Id="rId10" Type="http://schemas.openxmlformats.org/officeDocument/2006/relationships/hyperlink" Target="https://www.rcbs.com/case-prep/accessories/16-9311.html?gclid=Cj0KCQiAqNPyBRCjARIsAKA-WFyVeasTqw-6Phlp6vW6OfmisxqOYBeCClNCZ5N7a1xCF8ufxZU_bfoaAiPqEALw_wcB" TargetMode="External"/><Relationship Id="rId4" Type="http://schemas.openxmlformats.org/officeDocument/2006/relationships/hyperlink" Target="https://www.homedepot.com/p/Everbilt-1-2-in-x-48-in-x-1-16-in-Thick-Aluminum-Round-Tube-800477/204604772?mtc=Shopping-B-F_D25H-G-D25H-25_4_BUILDERS_HARDWARE-Multi-NA-Feed-LIA-NA-NA-BuildersHardware_LIA&amp;cm_mmc=Shopping-B-F_D25H-G-D25H-25_4_BUILDERS_HARDWARE-Multi-NA-Feed-LIA-NA-NA-BuildersHardware_LIA-71700000044822926-58700004636006010-92700039037730264&amp;gclid=Cj0KCQiAqNPyBRCjARIsAKA-WFx6kjnu52aOoV7MS4eJsYqA2QlK5_X8_zmqWIbsnZJp1UrExAHsaEwaAldgEALw_wcB&amp;gclsrc=aw.ds" TargetMode="External"/><Relationship Id="rId9" Type="http://schemas.openxmlformats.org/officeDocument/2006/relationships/hyperlink" Target="https://www.mouser.com/ProductDetail/Adafruit/2019?qs=GURawfaeGuCOD7vRMbNtig%3D%3D&amp;gclid=Cj0KCQiAqNPyBRCjARIsAKA-WFzlAMP9Omjgss6CkRiNaTmGRXJ-nekL1uE8N7wyMIOzmR4RZK6tC3saAllxEALw_wcB"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~title slide, introductions</a:t>
            </a:r>
          </a:p>
        </p:txBody>
      </p:sp>
      <p:sp>
        <p:nvSpPr>
          <p:cNvPr id="4" name="Slide Number Placeholder 3"/>
          <p:cNvSpPr>
            <a:spLocks noGrp="1"/>
          </p:cNvSpPr>
          <p:nvPr>
            <p:ph type="sldNum" sz="quarter" idx="5"/>
          </p:nvPr>
        </p:nvSpPr>
        <p:spPr/>
        <p:txBody>
          <a:bodyPr/>
          <a:lstStyle/>
          <a:p>
            <a:fld id="{FAEE9E9C-B4AC-4D91-8888-01F830F04741}" type="slidenum">
              <a:rPr lang="en-US" smtClean="0"/>
              <a:t>1</a:t>
            </a:fld>
            <a:endParaRPr lang="en-US"/>
          </a:p>
        </p:txBody>
      </p:sp>
    </p:spTree>
    <p:extLst>
      <p:ext uri="{BB962C8B-B14F-4D97-AF65-F5344CB8AC3E}">
        <p14:creationId xmlns:p14="http://schemas.microsoft.com/office/powerpoint/2010/main" val="3511112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concept of operations comes from the customer needs discovered earlier in the semester from speaking to our clients as well as going over the project description. The team used the concept of operations to generate engineering requirements. These engineering requirements were mentioned earlier and these gave the team a good baseline on what to design for. In order to determine the weights of the engineering requirements, the team constructed a QFD, also called a Requirements Verification Matrix. </a:t>
            </a:r>
          </a:p>
        </p:txBody>
      </p:sp>
      <p:sp>
        <p:nvSpPr>
          <p:cNvPr id="4" name="Slide Number Placeholder 3"/>
          <p:cNvSpPr>
            <a:spLocks noGrp="1"/>
          </p:cNvSpPr>
          <p:nvPr>
            <p:ph type="sldNum" sz="quarter" idx="5"/>
          </p:nvPr>
        </p:nvSpPr>
        <p:spPr/>
        <p:txBody>
          <a:bodyPr/>
          <a:lstStyle/>
          <a:p>
            <a:fld id="{FAEE9E9C-B4AC-4D91-8888-01F830F04741}" type="slidenum">
              <a:rPr lang="en-US" smtClean="0"/>
              <a:t>10</a:t>
            </a:fld>
            <a:endParaRPr lang="en-US"/>
          </a:p>
        </p:txBody>
      </p:sp>
    </p:spTree>
    <p:extLst>
      <p:ext uri="{BB962C8B-B14F-4D97-AF65-F5344CB8AC3E}">
        <p14:creationId xmlns:p14="http://schemas.microsoft.com/office/powerpoint/2010/main" val="499017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black box model shows the different types of flows that enter the device and leaves the device while it is used. For this design the main function of the device is to maintain position and orientation of the CubeSat during testing. The different flows that are shown in black box model are the material, energy and signal flows. For this specific device the materials going in and out are the air bearing stand, the CubeSat, air and a hand. The energy flows going in are potential and electrical, and the energy flow leaving is potential. The signal flow entering is just an on/off signal, and the signals leaving are visual and sound. The black box model is used in order to break down the flows of the device into the simplest version to focus on what the device must do. </a:t>
            </a:r>
            <a:endParaRPr lang="en-US"/>
          </a:p>
        </p:txBody>
      </p:sp>
      <p:sp>
        <p:nvSpPr>
          <p:cNvPr id="4" name="Slide Number Placeholder 3"/>
          <p:cNvSpPr>
            <a:spLocks noGrp="1"/>
          </p:cNvSpPr>
          <p:nvPr>
            <p:ph type="sldNum" sz="quarter" idx="5"/>
          </p:nvPr>
        </p:nvSpPr>
        <p:spPr/>
        <p:txBody>
          <a:bodyPr/>
          <a:lstStyle/>
          <a:p>
            <a:fld id="{FAEE9E9C-B4AC-4D91-8888-01F830F04741}" type="slidenum">
              <a:rPr lang="en-US" smtClean="0"/>
              <a:t>11</a:t>
            </a:fld>
            <a:endParaRPr lang="en-US"/>
          </a:p>
        </p:txBody>
      </p:sp>
    </p:spTree>
    <p:extLst>
      <p:ext uri="{BB962C8B-B14F-4D97-AF65-F5344CB8AC3E}">
        <p14:creationId xmlns:p14="http://schemas.microsoft.com/office/powerpoint/2010/main" val="97238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functional model takes the different flows shown in the black box model and develops how the different flows travel throughout the device. The functional model also shows how the different flows are changed as it moves through the device. These two models combined help break down the functionality of the device and makes it easier to focus on the most important aspects of the design. </a:t>
            </a:r>
          </a:p>
          <a:p>
            <a:endParaRPr lang="en-US">
              <a:cs typeface="Calibri"/>
            </a:endParaRPr>
          </a:p>
        </p:txBody>
      </p:sp>
      <p:sp>
        <p:nvSpPr>
          <p:cNvPr id="4" name="Slide Number Placeholder 3"/>
          <p:cNvSpPr>
            <a:spLocks noGrp="1"/>
          </p:cNvSpPr>
          <p:nvPr>
            <p:ph type="sldNum" sz="quarter" idx="5"/>
          </p:nvPr>
        </p:nvSpPr>
        <p:spPr/>
        <p:txBody>
          <a:bodyPr/>
          <a:lstStyle/>
          <a:p>
            <a:fld id="{FAEE9E9C-B4AC-4D91-8888-01F830F04741}" type="slidenum">
              <a:rPr lang="en-US" smtClean="0"/>
              <a:t>12</a:t>
            </a:fld>
            <a:endParaRPr lang="en-US"/>
          </a:p>
        </p:txBody>
      </p:sp>
    </p:spTree>
    <p:extLst>
      <p:ext uri="{BB962C8B-B14F-4D97-AF65-F5344CB8AC3E}">
        <p14:creationId xmlns:p14="http://schemas.microsoft.com/office/powerpoint/2010/main" val="594982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These were the main concepts for the four sub-functions the team designed for. The four sub-functions include: Secure 12U, Locate CG, Refocus CG and Adjustable to Payloads. The team will use the clamping mechanism outlined in a PDF received from GA to secure the CubeSat to the fixture. Also, the team opted to use the pressure sensors with an Arduino Uno in order to have a working program to locate the CG. The sliding weight mechanism is the top choice to refocus the CG amongst the team and the team is leaning towards a manually adjustable power screw to limit magnetism in the device. In order to adjust to different payloads, the team also determined to use either a compressible or spring-loaded plate to make the area smaller or larger for different CubeSat units. </a:t>
            </a:r>
          </a:p>
        </p:txBody>
      </p:sp>
      <p:sp>
        <p:nvSpPr>
          <p:cNvPr id="4" name="Slide Number Placeholder 3"/>
          <p:cNvSpPr>
            <a:spLocks noGrp="1"/>
          </p:cNvSpPr>
          <p:nvPr>
            <p:ph type="sldNum" sz="quarter" idx="5"/>
          </p:nvPr>
        </p:nvSpPr>
        <p:spPr/>
        <p:txBody>
          <a:bodyPr/>
          <a:lstStyle/>
          <a:p>
            <a:fld id="{FAEE9E9C-B4AC-4D91-8888-01F830F04741}" type="slidenum">
              <a:rPr lang="en-US" smtClean="0"/>
              <a:t>13</a:t>
            </a:fld>
            <a:endParaRPr lang="en-US"/>
          </a:p>
        </p:txBody>
      </p:sp>
    </p:spTree>
    <p:extLst>
      <p:ext uri="{BB962C8B-B14F-4D97-AF65-F5344CB8AC3E}">
        <p14:creationId xmlns:p14="http://schemas.microsoft.com/office/powerpoint/2010/main" val="2137396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idea for the device to complete the subsystem of refocusing the center of gravity is to use a type of pneumatic system that is attached to counter weights. The first type of pneumatic system to be used is utilizing a pneumatic cylinder. This system will have a counter weight attached to the end of the rod where the cylinder will extend and retract in order to move the weight, therefore balancing the fixture. Using cylinders for this device has a few pros and cons associated with this decision. The first pro is that there are many types of pneumatic cylinders on the market, of various sizes, and some being inexpensive. The second is that they are easily installed into the device and used. However, the cons are that their will need to be multiple different cylinders and valves in the system creating more magnetic flux. And one of the design criteria is for the magnetism of the device needs to be limited. The last con of using a pneumatic cylinder is that they are not precise in the movements. This would result in the issue of not being able to accurately relocate the center of gravity of the device. Therefore resulting in low safety of the concern of the fixture falling off of the air bearing stand. </a:t>
            </a:r>
          </a:p>
          <a:p>
            <a:endParaRPr lang="en-US" dirty="0">
              <a:cs typeface="Calibri"/>
            </a:endParaRPr>
          </a:p>
          <a:p>
            <a:r>
              <a:rPr lang="en-US" dirty="0">
                <a:cs typeface="Calibri"/>
              </a:rPr>
              <a:t>The second option of using a pneumatic system is to use a pneumatic motor that is attached to a power screw with counter weights on it. The motor will twist allowing for the counter weights to move forward and backwards. This option also has a few pros and cons associated with it. The first pro is that there are options on the market that are various sizes. These device is more precise than a pneumatic cylinder and most of the motors are able to reverse the direction in which they rotate. However, the con for using this system is that there will need to be multiple motors and valves operating the system therefore increasing the amount of magnetic flux generated by the device. </a:t>
            </a:r>
          </a:p>
          <a:p>
            <a:endParaRPr lang="en-US" dirty="0">
              <a:cs typeface="Calibri"/>
            </a:endParaRPr>
          </a:p>
          <a:p>
            <a:r>
              <a:rPr lang="en-US" dirty="0">
                <a:cs typeface="Calibri"/>
              </a:rPr>
              <a:t>For both options the way this subsystem will be tested is to set the fixture at  a certain tilt and then will run the pneumatic system in order for the counter weights to be moved to their correct location to balance the device. These locations will be checked by hand calculations.</a:t>
            </a:r>
          </a:p>
        </p:txBody>
      </p:sp>
      <p:sp>
        <p:nvSpPr>
          <p:cNvPr id="4" name="Slide Number Placeholder 3"/>
          <p:cNvSpPr>
            <a:spLocks noGrp="1"/>
          </p:cNvSpPr>
          <p:nvPr>
            <p:ph type="sldNum" sz="quarter" idx="5"/>
          </p:nvPr>
        </p:nvSpPr>
        <p:spPr/>
        <p:txBody>
          <a:bodyPr/>
          <a:lstStyle/>
          <a:p>
            <a:fld id="{FAEE9E9C-B4AC-4D91-8888-01F830F04741}" type="slidenum">
              <a:rPr lang="en-US" smtClean="0"/>
              <a:t>14</a:t>
            </a:fld>
            <a:endParaRPr lang="en-US"/>
          </a:p>
        </p:txBody>
      </p:sp>
    </p:spTree>
    <p:extLst>
      <p:ext uri="{BB962C8B-B14F-4D97-AF65-F5344CB8AC3E}">
        <p14:creationId xmlns:p14="http://schemas.microsoft.com/office/powerpoint/2010/main" val="3384999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Arduino will be utilized in our project to locate the CG of the CubeSat and align it with the CG of the fixture. The team does not have to locate the CG of the fixture each time but will have to locate the CG of the CubeSat since the payloads are changing. The team is planning on using force sensors on each corner of the fixture in order to determine the weight distribution of the CubeSat. The team will incorporate a code to take data from the force sensors to locate the CG of the CubeSat. In order to do this effectively, numerous tests must be run in order to accurately determine the CG using the code created with Arduino. </a:t>
            </a:r>
          </a:p>
        </p:txBody>
      </p:sp>
      <p:sp>
        <p:nvSpPr>
          <p:cNvPr id="4" name="Slide Number Placeholder 3"/>
          <p:cNvSpPr>
            <a:spLocks noGrp="1"/>
          </p:cNvSpPr>
          <p:nvPr>
            <p:ph type="sldNum" sz="quarter" idx="5"/>
          </p:nvPr>
        </p:nvSpPr>
        <p:spPr/>
        <p:txBody>
          <a:bodyPr/>
          <a:lstStyle/>
          <a:p>
            <a:fld id="{FAEE9E9C-B4AC-4D91-8888-01F830F04741}" type="slidenum">
              <a:rPr lang="en-US" smtClean="0"/>
              <a:t>15</a:t>
            </a:fld>
            <a:endParaRPr lang="en-US"/>
          </a:p>
        </p:txBody>
      </p:sp>
    </p:spTree>
    <p:extLst>
      <p:ext uri="{BB962C8B-B14F-4D97-AF65-F5344CB8AC3E}">
        <p14:creationId xmlns:p14="http://schemas.microsoft.com/office/powerpoint/2010/main" val="1708521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These payload speculations are directly from a document provided to the team by General Atomics. It gives the team a reference on the maximum and minimum centers of mass in each direction for the CubeSat. This is important in our project since the center of gravity of the fixture must align with the center of gravity of the CubeSat. This also gives the team maximum and minimum dimensions to construct a code in Arduino. This is helpful since the center of mass must not exceed these distances in each axis. </a:t>
            </a:r>
          </a:p>
        </p:txBody>
      </p:sp>
      <p:sp>
        <p:nvSpPr>
          <p:cNvPr id="4" name="Slide Number Placeholder 3"/>
          <p:cNvSpPr>
            <a:spLocks noGrp="1"/>
          </p:cNvSpPr>
          <p:nvPr>
            <p:ph type="sldNum" sz="quarter" idx="5"/>
          </p:nvPr>
        </p:nvSpPr>
        <p:spPr/>
        <p:txBody>
          <a:bodyPr/>
          <a:lstStyle/>
          <a:p>
            <a:fld id="{FAEE9E9C-B4AC-4D91-8888-01F830F04741}" type="slidenum">
              <a:rPr lang="en-US" smtClean="0"/>
              <a:t>16</a:t>
            </a:fld>
            <a:endParaRPr lang="en-US"/>
          </a:p>
        </p:txBody>
      </p:sp>
    </p:spTree>
    <p:extLst>
      <p:ext uri="{BB962C8B-B14F-4D97-AF65-F5344CB8AC3E}">
        <p14:creationId xmlns:p14="http://schemas.microsoft.com/office/powerpoint/2010/main" val="1552158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meeting with the client, our CubeSat team asked for any critical details from their present design to incorporate into our new design. The client and party iterated the tabs on the assembled CubeSat body should be utilized when considering how the CubeSat would connect to our device. General Atomics’ current design uses tabs that run along the length of the CubeSat assembly to append to other compatible hardware. The figure on the slide shows XYZ faces for the assembled CubeSat. General Atomics uses a toggle clamp for current testing procedures. The tab detail was reviewed by GA on multiple occasions, so it became a critical detail in our fixture design. The CubeSat needs and effective mechanism to secure the CubeSat to the fixture. </a:t>
            </a:r>
          </a:p>
        </p:txBody>
      </p:sp>
      <p:sp>
        <p:nvSpPr>
          <p:cNvPr id="4" name="Slide Number Placeholder 3"/>
          <p:cNvSpPr>
            <a:spLocks noGrp="1"/>
          </p:cNvSpPr>
          <p:nvPr>
            <p:ph type="sldNum" sz="quarter" idx="5"/>
          </p:nvPr>
        </p:nvSpPr>
        <p:spPr/>
        <p:txBody>
          <a:bodyPr/>
          <a:lstStyle/>
          <a:p>
            <a:fld id="{FAEE9E9C-B4AC-4D91-8888-01F830F04741}" type="slidenum">
              <a:rPr lang="en-US" smtClean="0"/>
              <a:t>17</a:t>
            </a:fld>
            <a:endParaRPr lang="en-US"/>
          </a:p>
        </p:txBody>
      </p:sp>
    </p:spTree>
    <p:extLst>
      <p:ext uri="{BB962C8B-B14F-4D97-AF65-F5344CB8AC3E}">
        <p14:creationId xmlns:p14="http://schemas.microsoft.com/office/powerpoint/2010/main" val="1102577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current tab specs for 12U CS follow as one tab with width (X dir.) is 239.2±0.2 mm and the length ( Y dir.) is 363.5±2.5 mm. A CubeSat assembly always has two tabs that interface with the </a:t>
            </a:r>
            <a:r>
              <a:rPr lang="en-US" dirty="0" err="1"/>
              <a:t>canisterized</a:t>
            </a:r>
            <a:r>
              <a:rPr lang="en-US" dirty="0"/>
              <a:t> satellite dispenser (CSD). Planetary Systems Corporation (PCS) specifies the tabs be made of hard adonized, aluminum (7075, T7351) to achieve yield strength, S</a:t>
            </a:r>
            <a:r>
              <a:rPr lang="en-US" baseline="-25000" dirty="0"/>
              <a:t>y</a:t>
            </a:r>
            <a:r>
              <a:rPr lang="en-US" baseline="0" dirty="0"/>
              <a:t> &gt; 56 </a:t>
            </a:r>
            <a:r>
              <a:rPr lang="en-US" baseline="0" dirty="0" err="1"/>
              <a:t>kpsi</a:t>
            </a:r>
            <a:r>
              <a:rPr lang="en-US" baseline="0" dirty="0"/>
              <a:t>. The surface of these tabs are designed for </a:t>
            </a:r>
            <a:r>
              <a:rPr lang="el-GR" baseline="0" dirty="0"/>
              <a:t>ε</a:t>
            </a:r>
            <a:r>
              <a:rPr lang="en-US" baseline="0" dirty="0"/>
              <a:t> = N7 and is imperative the tab contact surfaces avoid holes, countersinks, or other features. A smooth surface ensures roller bearings go undisturbed during dispensing. Since PCS allows gaps in the tab length edges, a new securing mechanism must perform under these variations in contact surfaces. In addition to this variation, the tabs can be manufactured as a single solid plate or as two solid lengths which bolt to the CubeSat assembly. The selected tab design dampens vibrations more so than other clamping mechanism and gives this mechanism a large favor. </a:t>
            </a:r>
          </a:p>
          <a:p>
            <a:endParaRPr lang="en-US" baseline="0" dirty="0"/>
          </a:p>
          <a:p>
            <a:r>
              <a:rPr lang="en-US" baseline="0" dirty="0"/>
              <a:t>Ref: </a:t>
            </a:r>
          </a:p>
          <a:p>
            <a:r>
              <a:rPr lang="en-US" baseline="0" dirty="0"/>
              <a:t> </a:t>
            </a:r>
            <a:r>
              <a:rPr lang="en-US" sz="1200" b="1" i="0" kern="1200" dirty="0">
                <a:solidFill>
                  <a:schemeClr val="tx1"/>
                </a:solidFill>
                <a:effectLst/>
                <a:latin typeface="+mn-lt"/>
                <a:ea typeface="+mn-ea"/>
                <a:cs typeface="+mn-cs"/>
              </a:rPr>
              <a:t>Planetary Systems Corporation, “PAYLOAD SPECIFICATION FOR 3U, 6U AND 12U.” .</a:t>
            </a:r>
            <a:endParaRPr lang="en-US" b="1" dirty="0"/>
          </a:p>
        </p:txBody>
      </p:sp>
      <p:sp>
        <p:nvSpPr>
          <p:cNvPr id="4" name="Slide Number Placeholder 3"/>
          <p:cNvSpPr>
            <a:spLocks noGrp="1"/>
          </p:cNvSpPr>
          <p:nvPr>
            <p:ph type="sldNum" sz="quarter" idx="5"/>
          </p:nvPr>
        </p:nvSpPr>
        <p:spPr/>
        <p:txBody>
          <a:bodyPr/>
          <a:lstStyle/>
          <a:p>
            <a:fld id="{FAEE9E9C-B4AC-4D91-8888-01F830F04741}" type="slidenum">
              <a:rPr lang="en-US" smtClean="0"/>
              <a:t>18</a:t>
            </a:fld>
            <a:endParaRPr lang="en-US"/>
          </a:p>
        </p:txBody>
      </p:sp>
    </p:spTree>
    <p:extLst>
      <p:ext uri="{BB962C8B-B14F-4D97-AF65-F5344CB8AC3E}">
        <p14:creationId xmlns:p14="http://schemas.microsoft.com/office/powerpoint/2010/main" val="775486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two options show different methods on how the team plans to go about having the fixture adjust to different payload sizes. It was determined that only two widths were necessary as the 12U and 6U both play flat onto the fixture with a width of 2U/ The first option shows that a sliding mechanism adjusted by hand can be utilized easily to change the width. One advantage this option has is that it is easy to use and requires less time to operate. Unfortunatly due to the slightly larger amounts of moving parts, it would have a shorter fatigue life. The second option has our design utilize different platforms on which the CubeSat will rest on. These will be removable and each will be tailored to the different CubeSat dimensions. While this design does require more time to utilize, it does seem the more stable of the two options. </a:t>
            </a:r>
          </a:p>
        </p:txBody>
      </p:sp>
      <p:sp>
        <p:nvSpPr>
          <p:cNvPr id="4" name="Slide Number Placeholder 3"/>
          <p:cNvSpPr>
            <a:spLocks noGrp="1"/>
          </p:cNvSpPr>
          <p:nvPr>
            <p:ph type="sldNum" sz="quarter" idx="5"/>
          </p:nvPr>
        </p:nvSpPr>
        <p:spPr/>
        <p:txBody>
          <a:bodyPr/>
          <a:lstStyle/>
          <a:p>
            <a:fld id="{FAEE9E9C-B4AC-4D91-8888-01F830F04741}" type="slidenum">
              <a:rPr lang="en-US" smtClean="0"/>
              <a:t>19</a:t>
            </a:fld>
            <a:endParaRPr lang="en-US"/>
          </a:p>
        </p:txBody>
      </p:sp>
    </p:spTree>
    <p:extLst>
      <p:ext uri="{BB962C8B-B14F-4D97-AF65-F5344CB8AC3E}">
        <p14:creationId xmlns:p14="http://schemas.microsoft.com/office/powerpoint/2010/main" val="1110065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For this project the teams goal is design a testing fixture for a 12U CubeSat that will attach to an Air Bearing Stand while also being able to find and relocate the center of gravity to the desired position. As of now the clients are just using a solid surface to attach the CubeSat to during testing procedures. Designing the new fixture to be able to attach to an air bearing stand will allow for the clients to generate more accurate test results and mimic what the CubeSat will go through while it is in space. A few of the design criteria that the fixture must accomplish is that the design must refocus the center of gravity to the center of rotation, must limit tilt degree to 35 degrees, must be adjustable in all three axes, and must be adjustable to different payloads.</a:t>
            </a:r>
          </a:p>
        </p:txBody>
      </p:sp>
      <p:sp>
        <p:nvSpPr>
          <p:cNvPr id="4" name="Slide Number Placeholder 3"/>
          <p:cNvSpPr>
            <a:spLocks noGrp="1"/>
          </p:cNvSpPr>
          <p:nvPr>
            <p:ph type="sldNum" sz="quarter" idx="5"/>
          </p:nvPr>
        </p:nvSpPr>
        <p:spPr/>
        <p:txBody>
          <a:bodyPr/>
          <a:lstStyle/>
          <a:p>
            <a:fld id="{FAEE9E9C-B4AC-4D91-8888-01F830F04741}" type="slidenum">
              <a:rPr lang="en-US" smtClean="0"/>
              <a:t>2</a:t>
            </a:fld>
            <a:endParaRPr lang="en-US"/>
          </a:p>
        </p:txBody>
      </p:sp>
    </p:spTree>
    <p:extLst>
      <p:ext uri="{BB962C8B-B14F-4D97-AF65-F5344CB8AC3E}">
        <p14:creationId xmlns:p14="http://schemas.microsoft.com/office/powerpoint/2010/main" val="4064677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Requirements Verification Matrix is the Quality Function Diagram (QFD) created earlier in the semester. This gives the weights of each engineering requirements. When the weights are calculated, this gives the team a better idea on what design parameters are more important than others. After speaking with our clients, the team determined the 360 degree rotation, CG constraint and lifetime cycle to be most important. The team determined material strength to be less important after speaking with our client as mentioned previously in the presentation. </a:t>
            </a:r>
          </a:p>
        </p:txBody>
      </p:sp>
      <p:sp>
        <p:nvSpPr>
          <p:cNvPr id="4" name="Slide Number Placeholder 3"/>
          <p:cNvSpPr>
            <a:spLocks noGrp="1"/>
          </p:cNvSpPr>
          <p:nvPr>
            <p:ph type="sldNum" sz="quarter" idx="5"/>
          </p:nvPr>
        </p:nvSpPr>
        <p:spPr/>
        <p:txBody>
          <a:bodyPr/>
          <a:lstStyle/>
          <a:p>
            <a:fld id="{FAEE9E9C-B4AC-4D91-8888-01F830F04741}" type="slidenum">
              <a:rPr lang="en-US" smtClean="0"/>
              <a:t>21</a:t>
            </a:fld>
            <a:endParaRPr lang="en-US"/>
          </a:p>
        </p:txBody>
      </p:sp>
    </p:spTree>
    <p:extLst>
      <p:ext uri="{BB962C8B-B14F-4D97-AF65-F5344CB8AC3E}">
        <p14:creationId xmlns:p14="http://schemas.microsoft.com/office/powerpoint/2010/main" val="2831824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order to relocate the center of gravity of the fixture to align with the center of gravity of the CubeSat, the team must do testing. Without access to the air bearing GA is using for this project, the team will test the fixture by attaching it to a flat plate. Then, a cube will be clamped onto the fixture and the team will locate the center of gravity using Arduino code. After locating the center of gravity, the team can then use a method to relocate the center of gravity based on the coordinates given by the Arduino. These force sensors must be highly accurate in order to locate the center of gravity precisely. This test will give the team a good idea about how the fixture will operate on an air bearing stand without actually having access to an air bearing. </a:t>
            </a:r>
          </a:p>
        </p:txBody>
      </p:sp>
      <p:sp>
        <p:nvSpPr>
          <p:cNvPr id="4" name="Slide Number Placeholder 3"/>
          <p:cNvSpPr>
            <a:spLocks noGrp="1"/>
          </p:cNvSpPr>
          <p:nvPr>
            <p:ph type="sldNum" sz="quarter" idx="5"/>
          </p:nvPr>
        </p:nvSpPr>
        <p:spPr/>
        <p:txBody>
          <a:bodyPr/>
          <a:lstStyle/>
          <a:p>
            <a:fld id="{FAEE9E9C-B4AC-4D91-8888-01F830F04741}" type="slidenum">
              <a:rPr lang="en-US" smtClean="0"/>
              <a:t>22</a:t>
            </a:fld>
            <a:endParaRPr lang="en-US"/>
          </a:p>
        </p:txBody>
      </p:sp>
    </p:spTree>
    <p:extLst>
      <p:ext uri="{BB962C8B-B14F-4D97-AF65-F5344CB8AC3E}">
        <p14:creationId xmlns:p14="http://schemas.microsoft.com/office/powerpoint/2010/main" val="925429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Since the client had a design in place for securing the CubeSat onto the testing platform, the capstone team though it best to utilize this design. This was done with the thought that it would reduce the workload for the team and that it was of no use to design a feature which already works as needed. It is also fortunate that the design is easy to manufacture for testing purposes. To maximize our time, the team plans to run the tests for the subfunctions simultaneously. </a:t>
            </a:r>
          </a:p>
        </p:txBody>
      </p:sp>
      <p:sp>
        <p:nvSpPr>
          <p:cNvPr id="4" name="Slide Number Placeholder 3"/>
          <p:cNvSpPr>
            <a:spLocks noGrp="1"/>
          </p:cNvSpPr>
          <p:nvPr>
            <p:ph type="sldNum" sz="quarter" idx="5"/>
          </p:nvPr>
        </p:nvSpPr>
        <p:spPr/>
        <p:txBody>
          <a:bodyPr/>
          <a:lstStyle/>
          <a:p>
            <a:fld id="{FAEE9E9C-B4AC-4D91-8888-01F830F04741}" type="slidenum">
              <a:rPr lang="en-US" smtClean="0"/>
              <a:t>23</a:t>
            </a:fld>
            <a:endParaRPr lang="en-US"/>
          </a:p>
        </p:txBody>
      </p:sp>
    </p:spTree>
    <p:extLst>
      <p:ext uri="{BB962C8B-B14F-4D97-AF65-F5344CB8AC3E}">
        <p14:creationId xmlns:p14="http://schemas.microsoft.com/office/powerpoint/2010/main" val="2461471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CubeSat fixture has a low tolerance for relocating the center of gravity. Per this requirement, it is key to determine the performance of the pneumatic devices going into the design. The pneumatics will be purchased from a vendor and manufacturers specifications will be analyzed to determine pressure limits, max/min piston displacement, and other pertinent specs. When the devices are evaluated, a flat benchtop will be prepared to hold the pneumatic device stationary with the actuator appended to a known mass. The work energy required to move the mass a certain distance will be calculated by hand with known conditions and assumptions. The work energy required will be set equal to the output work energy from the pneumatic device. The pneumatics' work process and associated equation will be solved to determine the final and initial states to create the hand-derived energy. When these states are determined, the pneumatic will be actuated with the corresponding states. The displacement of the mass will be analyzed to verify the work in and work out produce the action needed. If the desired displacement is not achieved, the pneumatic device will need to be statically calibrated under first order response assumption. </a:t>
            </a:r>
          </a:p>
          <a:p>
            <a:endParaRPr lang="en-US" dirty="0"/>
          </a:p>
          <a:p>
            <a:r>
              <a:rPr lang="en-US" dirty="0"/>
              <a:t>Once calibration is complete, the device will be connected and synched to the Arduino program for the fixture. The Arduino and pneumatic will be assembled to a tertiary prototype. With this prototype, the assembly will undergo a static simulation to tune communication from the Arduino program to the pneumatic hardware. The assembly will be oriented so the pretest-CG coordinates are known and the assembly will attempt to relocate the CG with the calibrated pneumatics and Arduino program. These post-test coordinates will be compared to the expected CG coordinates. Process will be repeated for different orientations and if target performance is achieved, the prototype will test under a dynamic simulation where the assembly is re-orientates continuously. </a:t>
            </a:r>
          </a:p>
        </p:txBody>
      </p:sp>
      <p:sp>
        <p:nvSpPr>
          <p:cNvPr id="4" name="Slide Number Placeholder 3"/>
          <p:cNvSpPr>
            <a:spLocks noGrp="1"/>
          </p:cNvSpPr>
          <p:nvPr>
            <p:ph type="sldNum" sz="quarter" idx="5"/>
          </p:nvPr>
        </p:nvSpPr>
        <p:spPr/>
        <p:txBody>
          <a:bodyPr/>
          <a:lstStyle/>
          <a:p>
            <a:fld id="{FAEE9E9C-B4AC-4D91-8888-01F830F04741}" type="slidenum">
              <a:rPr lang="en-US" smtClean="0"/>
              <a:t>24</a:t>
            </a:fld>
            <a:endParaRPr lang="en-US"/>
          </a:p>
        </p:txBody>
      </p:sp>
    </p:spTree>
    <p:extLst>
      <p:ext uri="{BB962C8B-B14F-4D97-AF65-F5344CB8AC3E}">
        <p14:creationId xmlns:p14="http://schemas.microsoft.com/office/powerpoint/2010/main" val="1339276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and the following slide detail what the team will be potentially needing to move forward with the construction and testing of our device. Though the final actuator has yet to be determined, the team still intends to use an Arduino-based system using accelerometers and pressure sensors to gather center of mass data. This sensor input will then be used to determine the necessary movements that the actuators will perform. It was also discussed amongst the team that if time permits, it would be to our benefit to attempt to construct our own air-bearing table for testing purposes. </a:t>
            </a:r>
          </a:p>
        </p:txBody>
      </p:sp>
      <p:sp>
        <p:nvSpPr>
          <p:cNvPr id="4" name="Slide Number Placeholder 3"/>
          <p:cNvSpPr>
            <a:spLocks noGrp="1"/>
          </p:cNvSpPr>
          <p:nvPr>
            <p:ph type="sldNum" sz="quarter" idx="5"/>
          </p:nvPr>
        </p:nvSpPr>
        <p:spPr/>
        <p:txBody>
          <a:bodyPr/>
          <a:lstStyle/>
          <a:p>
            <a:fld id="{FAEE9E9C-B4AC-4D91-8888-01F830F04741}" type="slidenum">
              <a:rPr lang="en-US" smtClean="0"/>
              <a:t>26</a:t>
            </a:fld>
            <a:endParaRPr lang="en-US"/>
          </a:p>
        </p:txBody>
      </p:sp>
    </p:spTree>
    <p:extLst>
      <p:ext uri="{BB962C8B-B14F-4D97-AF65-F5344CB8AC3E}">
        <p14:creationId xmlns:p14="http://schemas.microsoft.com/office/powerpoint/2010/main" val="36650955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considerations of a design process focus on concepts and methods to create a functional design, but the economics of design make engineers a vital asset. In discussion of the CubeSat mounting fixture, pneumatic devices, bulk stock material, fasteners, and other items are considered to be apart of the design, but the cost of these materials must be known before building off those assumed materials. If a given part of the design is expensive, it may not be economical to manufacture the fixture with that expensive part. The bill of materials on this slide shows parts the CubeSat team anticipates for a prototype. The most expensive devices will be the pneumatics and 3D printer toner. These materials are manufactured with durable and precise dimensions, so their costs are going to be among the highest. The cheapest materials for the prototype are small fasteners, springs, and lubricant which should be available at hardware stores. If the occasion is present, the team elected to reuse equipment useful for this design. A team member owns a </a:t>
            </a:r>
            <a:r>
              <a:rPr lang="en-US" sz="1200" b="0" i="0" u="none" strike="noStrike" kern="1200">
                <a:solidFill>
                  <a:schemeClr val="tx1"/>
                </a:solidFill>
                <a:effectLst/>
                <a:latin typeface="+mn-lt"/>
                <a:ea typeface="+mn-ea"/>
                <a:cs typeface="+mn-cs"/>
              </a:rPr>
              <a:t>small compressor, </a:t>
            </a:r>
            <a:r>
              <a:rPr lang="en-US" sz="1200" b="0" i="0" u="none" strike="noStrike" kern="1200" dirty="0">
                <a:solidFill>
                  <a:schemeClr val="tx1"/>
                </a:solidFill>
                <a:effectLst/>
                <a:latin typeface="+mn-lt"/>
                <a:ea typeface="+mn-ea"/>
                <a:cs typeface="+mn-cs"/>
              </a:rPr>
              <a:t>so this does not have be purchased. The anticipated costs for a prototype will be close to $585. </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Pneumatic Cylinders</a:t>
            </a:r>
            <a:r>
              <a:rPr lang="en-US" dirty="0"/>
              <a:t> : </a:t>
            </a:r>
            <a:r>
              <a:rPr lang="en-US" sz="1200" b="0" i="0" u="sng" strike="noStrike" kern="1200" dirty="0">
                <a:solidFill>
                  <a:schemeClr val="tx1"/>
                </a:solidFill>
                <a:effectLst/>
                <a:latin typeface="+mn-lt"/>
                <a:ea typeface="+mn-ea"/>
                <a:cs typeface="+mn-cs"/>
                <a:hlinkClick r:id="rId3"/>
              </a:rPr>
              <a:t>https://www.grainger.com/category/pneumatics/pneumatic-system-components/air-cylinders?attrs=Air+Cylinder+Mount%7CBasic~~Body+Material%7CAluminum&amp;filters=attrs,price&amp;price=60.0%7C70.0%7C70.0%7C80.0%7C80.0%7C90.0%7C90.0%7C100.0%7C100.0%7C200.0</a:t>
            </a:r>
            <a:r>
              <a:rPr lang="en-US" dirty="0"/>
              <a:t> </a:t>
            </a:r>
          </a:p>
          <a:p>
            <a:r>
              <a:rPr lang="en-US" sz="1200" b="0" i="0" u="none" strike="noStrike" kern="1200" dirty="0">
                <a:solidFill>
                  <a:schemeClr val="tx1"/>
                </a:solidFill>
                <a:effectLst/>
                <a:latin typeface="+mn-lt"/>
                <a:ea typeface="+mn-ea"/>
                <a:cs typeface="+mn-cs"/>
              </a:rPr>
              <a:t>Tubing</a:t>
            </a:r>
            <a:r>
              <a:rPr lang="en-US" dirty="0"/>
              <a:t> : </a:t>
            </a:r>
            <a:r>
              <a:rPr lang="en-US" sz="1200" b="0" i="0" u="sng" strike="noStrike" kern="1200" dirty="0">
                <a:solidFill>
                  <a:schemeClr val="tx1"/>
                </a:solidFill>
                <a:effectLst/>
                <a:latin typeface="+mn-lt"/>
                <a:ea typeface="+mn-ea"/>
                <a:cs typeface="+mn-cs"/>
                <a:hlinkClick r:id="rId4"/>
              </a:rPr>
              <a:t>https://www.homedepot.com/p/Everbilt-1-2-in-x-48-in-x-1-16-in-Thick-Aluminum-Round-Tube-800477/204604772?mtc=Shopping-B-F_D25H-G-D25H-25_4_BUILDERS_HARDWARE-Multi-NA-Feed-LIA-NA-NA-BuildersHardware_LIA&amp;cm_mmc=Shopping-B-F_D25H-G-D25H-25_4_BUILDERS_HARDWARE-Multi-NA-Feed-LIA-NA-NA-BuildersHardware_LIA-71700000044822926-58700004636006010-92700039037730264&amp;gclid=Cj0KCQiAqNPyBRCjARIsAKA-WFx6kjnu52aOoV7MS4eJsYqA2QlK5_X8_zmqWIbsnZJp1UrExAHsaEwaAldgEALw_wcB&amp;gclsrc=aw.d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Compressor</a:t>
            </a:r>
            <a:r>
              <a:rPr lang="en-US" dirty="0"/>
              <a:t> </a:t>
            </a:r>
            <a:r>
              <a:rPr lang="en-US" dirty="0">
                <a:hlinkClick r:id="rId5"/>
              </a:rPr>
              <a:t>–</a:t>
            </a:r>
            <a:r>
              <a:rPr lang="en-US" dirty="0"/>
              <a:t> in possession</a:t>
            </a:r>
            <a:endParaRPr lang="en-US" sz="1200" b="0" i="0" u="sng" strike="noStrike" kern="1200" dirty="0">
              <a:solidFill>
                <a:schemeClr val="tx1"/>
              </a:solidFill>
              <a:effectLst/>
              <a:latin typeface="+mn-lt"/>
              <a:ea typeface="+mn-ea"/>
              <a:cs typeface="+mn-cs"/>
              <a:hlinkClick r:id="rId6"/>
            </a:endParaRPr>
          </a:p>
          <a:p>
            <a:r>
              <a:rPr lang="en-US" sz="1200" b="0" i="0" u="none" strike="noStrike" kern="1200" dirty="0">
                <a:solidFill>
                  <a:schemeClr val="tx1"/>
                </a:solidFill>
                <a:effectLst/>
                <a:latin typeface="+mn-lt"/>
                <a:ea typeface="+mn-ea"/>
                <a:cs typeface="+mn-cs"/>
              </a:rPr>
              <a:t>Brass Fittings</a:t>
            </a:r>
            <a:r>
              <a:rPr lang="en-US" dirty="0"/>
              <a:t> : </a:t>
            </a:r>
            <a:r>
              <a:rPr lang="en-US" sz="1200" b="0" i="0" u="sng" strike="noStrike" kern="1200" dirty="0">
                <a:solidFill>
                  <a:schemeClr val="tx1"/>
                </a:solidFill>
                <a:effectLst/>
                <a:latin typeface="+mn-lt"/>
                <a:ea typeface="+mn-ea"/>
                <a:cs typeface="+mn-cs"/>
                <a:hlinkClick r:id="rId6"/>
              </a:rPr>
              <a:t>https://www.homedepot.com/b/Plumbing-Pipe-Fittings-Fittings-Brass-Fittings/N-5yc1vZ1z18i42?mtc=SEM-B-F_D26P-G-D26P-26_1_PIPE_AND_FITTINGS-Generic-NA-NA-ETA-NA-NA-THD_DSA_NE&amp;cm_mmc=SEM-B-F_D26P-G-D26P-26_1_PIPE_AND_FITTINGS-Generic-NA-NA-ETA-NA-NA-THD_DSA_NE-71700000059843985-58700005437589451-39700049555488032&amp;gclid=Cj0KCQiAqNPyBRCjARIsAKA-WFz8Xf77-dlTFOrdMwjo6XgneQPaAaoEQ26TcQPfQmFdg5jDwHAzdyIaAoqIEALw_wcB&amp;gclsrc=aw.ds</a:t>
            </a:r>
            <a:r>
              <a:rPr lang="en-US" dirty="0"/>
              <a:t> </a:t>
            </a:r>
          </a:p>
          <a:p>
            <a:r>
              <a:rPr lang="en-US" sz="1200" b="0" i="0" u="none" strike="noStrike" kern="1200" dirty="0">
                <a:solidFill>
                  <a:schemeClr val="tx1"/>
                </a:solidFill>
                <a:effectLst/>
                <a:latin typeface="+mn-lt"/>
                <a:ea typeface="+mn-ea"/>
                <a:cs typeface="+mn-cs"/>
              </a:rPr>
              <a:t>Storage Tank</a:t>
            </a:r>
            <a:r>
              <a:rPr lang="en-US" dirty="0"/>
              <a:t> : </a:t>
            </a:r>
            <a:r>
              <a:rPr lang="en-US" sz="1200" b="0" i="0" u="sng" strike="noStrike" kern="1200" dirty="0">
                <a:solidFill>
                  <a:schemeClr val="tx1"/>
                </a:solidFill>
                <a:effectLst/>
                <a:latin typeface="+mn-lt"/>
                <a:ea typeface="+mn-ea"/>
                <a:cs typeface="+mn-cs"/>
                <a:hlinkClick r:id="rId5"/>
              </a:rPr>
              <a:t>https://www.ansgear.com/Valken_CO2_Aluminum_Tank_12oz_p/valkenco2tank12oz.htm?gclid=Cj0KCQiAqNPyBRCjARIsAKA-WFyouWw-AGb8CUfxsF6oZG-T_kkBEpGSkR-KaR5APhMZ9lJvN2__7EMaAm5-EALw_wcB</a:t>
            </a:r>
            <a:r>
              <a:rPr lang="en-US" dirty="0"/>
              <a:t> </a:t>
            </a:r>
          </a:p>
          <a:p>
            <a:r>
              <a:rPr lang="en-US" sz="1200" b="0" i="0" u="none" strike="noStrike" kern="1200" dirty="0">
                <a:solidFill>
                  <a:schemeClr val="tx1"/>
                </a:solidFill>
                <a:effectLst/>
                <a:latin typeface="+mn-lt"/>
                <a:ea typeface="+mn-ea"/>
                <a:cs typeface="+mn-cs"/>
              </a:rPr>
              <a:t>Wood 1"x4"</a:t>
            </a:r>
            <a:r>
              <a:rPr lang="en-US" dirty="0"/>
              <a:t> : </a:t>
            </a:r>
            <a:r>
              <a:rPr lang="en-US" sz="1200" b="0" i="0" u="sng" strike="noStrike" kern="1200" dirty="0">
                <a:solidFill>
                  <a:schemeClr val="tx1"/>
                </a:solidFill>
                <a:effectLst/>
                <a:latin typeface="+mn-lt"/>
                <a:ea typeface="+mn-ea"/>
                <a:cs typeface="+mn-cs"/>
                <a:hlinkClick r:id="rId7"/>
              </a:rPr>
              <a:t>https://www.homedepot.com/p/Builders-Choice-1-in-x-4-in-x-8-ft-S4S-Poplar-Board-HLPO10408X/206201566?mtc=Shopping-B-F_Brand-G-Multi-NA-Multi-NA-Feed-PLA-NA-NA-Catchall_PLA&amp;cm_mmc=Shopping-B-F_Brand-G-Multi-NA-Multi-NA-Feed-PLA-NA-NA-Catchall_PLA-71700000014585962-58700001236285396-92700010802552337&amp;gclid=Cj0KCQiAqNPyBRCjARIsAKA-WFwUdWQFTMMgDBKDuYSXiRf3-A_kygQpFUdDy1hwNA-QAoO-4qQCqI8aAp8oEALw_wcB&amp;gclsrc=aw.ds</a:t>
            </a:r>
            <a:r>
              <a:rPr lang="en-US" dirty="0"/>
              <a:t> </a:t>
            </a:r>
          </a:p>
          <a:p>
            <a:r>
              <a:rPr lang="en-US" sz="1200" b="0" i="0" u="none" strike="noStrike" kern="1200" dirty="0" err="1">
                <a:solidFill>
                  <a:schemeClr val="tx1"/>
                </a:solidFill>
                <a:effectLst/>
                <a:latin typeface="+mn-lt"/>
                <a:ea typeface="+mn-ea"/>
                <a:cs typeface="+mn-cs"/>
              </a:rPr>
              <a:t>Fasterners</a:t>
            </a:r>
            <a:r>
              <a:rPr lang="en-US" sz="1200" b="0" i="0" u="none" strike="noStrike" kern="1200" dirty="0">
                <a:solidFill>
                  <a:schemeClr val="tx1"/>
                </a:solidFill>
                <a:effectLst/>
                <a:latin typeface="+mn-lt"/>
                <a:ea typeface="+mn-ea"/>
                <a:cs typeface="+mn-cs"/>
              </a:rPr>
              <a:t> (Plastic); </a:t>
            </a:r>
            <a:r>
              <a:rPr lang="en-US" sz="1200" b="0" i="0" u="none" strike="noStrike" kern="1200" dirty="0" err="1">
                <a:solidFill>
                  <a:schemeClr val="tx1"/>
                </a:solidFill>
                <a:effectLst/>
                <a:latin typeface="+mn-lt"/>
                <a:ea typeface="+mn-ea"/>
                <a:cs typeface="+mn-cs"/>
              </a:rPr>
              <a:t>Fasterners</a:t>
            </a:r>
            <a:r>
              <a:rPr lang="en-US" sz="1200" b="0" i="0" u="none" strike="noStrike" kern="1200" dirty="0">
                <a:solidFill>
                  <a:schemeClr val="tx1"/>
                </a:solidFill>
                <a:effectLst/>
                <a:latin typeface="+mn-lt"/>
                <a:ea typeface="+mn-ea"/>
                <a:cs typeface="+mn-cs"/>
              </a:rPr>
              <a:t>; (Metal)</a:t>
            </a:r>
            <a:r>
              <a:rPr lang="en-US" dirty="0"/>
              <a:t> </a:t>
            </a:r>
            <a:r>
              <a:rPr lang="en-US" sz="1200" b="0" i="0" u="none" strike="noStrike" kern="1200" dirty="0">
                <a:solidFill>
                  <a:schemeClr val="tx1"/>
                </a:solidFill>
                <a:effectLst/>
                <a:latin typeface="+mn-lt"/>
                <a:ea typeface="+mn-ea"/>
                <a:cs typeface="+mn-cs"/>
              </a:rPr>
              <a:t>Elastics; Springs : </a:t>
            </a:r>
            <a:r>
              <a:rPr lang="en-US" sz="1200" b="0" i="0" u="sng" strike="noStrike" kern="1200" dirty="0">
                <a:solidFill>
                  <a:schemeClr val="tx1"/>
                </a:solidFill>
                <a:effectLst/>
                <a:latin typeface="+mn-lt"/>
                <a:ea typeface="+mn-ea"/>
                <a:cs typeface="+mn-cs"/>
                <a:hlinkClick r:id="rId8"/>
              </a:rPr>
              <a:t>https://www.harborfreight.com/hardware/pins-clips-clamps.html</a:t>
            </a:r>
            <a:r>
              <a:rPr lang="en-US" dirty="0"/>
              <a:t> </a:t>
            </a:r>
          </a:p>
          <a:p>
            <a:r>
              <a:rPr lang="en-US" sz="1200" b="0" i="0" u="none" strike="noStrike" kern="1200" dirty="0">
                <a:solidFill>
                  <a:schemeClr val="tx1"/>
                </a:solidFill>
                <a:effectLst/>
                <a:latin typeface="+mn-lt"/>
                <a:ea typeface="+mn-ea"/>
                <a:cs typeface="+mn-cs"/>
              </a:rPr>
              <a:t>Accelerometers</a:t>
            </a:r>
            <a:r>
              <a:rPr lang="en-US" dirty="0"/>
              <a:t> : </a:t>
            </a:r>
            <a:r>
              <a:rPr lang="en-US" sz="1200" b="0" i="0" u="sng" strike="noStrike" kern="1200" dirty="0">
                <a:solidFill>
                  <a:schemeClr val="tx1"/>
                </a:solidFill>
                <a:effectLst/>
                <a:latin typeface="+mn-lt"/>
                <a:ea typeface="+mn-ea"/>
                <a:cs typeface="+mn-cs"/>
                <a:hlinkClick r:id="rId9"/>
              </a:rPr>
              <a:t>https://www.mouser.com/ProductDetail/Adafruit/2019?qs=GURawfaeGuCOD7vRMbNtig%3D%3D&amp;gclid=Cj0KCQiAqNPyBRCjARIsAKA-WFzlAMP9Omjgss6CkRiNaTmGRXJ-nekL1uE8N7wyMIOzmR4RZK6tC3saAllxEALw_wcB</a:t>
            </a:r>
            <a:r>
              <a:rPr lang="en-US" dirty="0"/>
              <a:t> </a:t>
            </a:r>
          </a:p>
          <a:p>
            <a:r>
              <a:rPr lang="en-US" sz="1200" b="0" i="0" u="none" strike="noStrike" kern="1200" dirty="0">
                <a:solidFill>
                  <a:schemeClr val="tx1"/>
                </a:solidFill>
                <a:effectLst/>
                <a:latin typeface="+mn-lt"/>
                <a:ea typeface="+mn-ea"/>
                <a:cs typeface="+mn-cs"/>
              </a:rPr>
              <a:t>Lubricant</a:t>
            </a:r>
            <a:r>
              <a:rPr lang="en-US" dirty="0"/>
              <a:t> : </a:t>
            </a:r>
            <a:r>
              <a:rPr lang="en-US" sz="1200" b="0" i="0" u="sng" strike="noStrike" kern="1200" dirty="0">
                <a:solidFill>
                  <a:schemeClr val="tx1"/>
                </a:solidFill>
                <a:effectLst/>
                <a:latin typeface="+mn-lt"/>
                <a:ea typeface="+mn-ea"/>
                <a:cs typeface="+mn-cs"/>
                <a:hlinkClick r:id="rId10"/>
              </a:rPr>
              <a:t>https://www.rcbs.com/case-prep/accessories/16-9311.html?gclid=Cj0KCQiAqNPyBRCjARIsAKA-WFyVeasTqw-6Phlp6vW6OfmisxqOYBeCClNCZ5N7a1xCF8ufxZU_bfoaAiPqEALw_wcB</a:t>
            </a:r>
            <a:r>
              <a:rPr lang="en-US" dirty="0"/>
              <a:t> </a:t>
            </a:r>
          </a:p>
          <a:p>
            <a:r>
              <a:rPr lang="en-US" sz="1200" b="0" i="0" u="none" strike="noStrike" kern="1200" dirty="0">
                <a:solidFill>
                  <a:schemeClr val="tx1"/>
                </a:solidFill>
                <a:effectLst/>
                <a:latin typeface="+mn-lt"/>
                <a:ea typeface="+mn-ea"/>
                <a:cs typeface="+mn-cs"/>
              </a:rPr>
              <a:t>Al (6"x18")</a:t>
            </a:r>
            <a:r>
              <a:rPr lang="en-US" dirty="0"/>
              <a:t> : </a:t>
            </a:r>
            <a:r>
              <a:rPr lang="en-US" sz="1200" b="0" i="0" u="sng" strike="noStrike" kern="1200" dirty="0">
                <a:solidFill>
                  <a:schemeClr val="tx1"/>
                </a:solidFill>
                <a:effectLst/>
                <a:latin typeface="+mn-lt"/>
                <a:ea typeface="+mn-ea"/>
                <a:cs typeface="+mn-cs"/>
                <a:hlinkClick r:id="rId11"/>
              </a:rPr>
              <a:t>https://www.homedepot.com/p/M-D-Building-Products-6-in-x-18-in-Plain-Aluminum-Sheet-in-Silver-56080/205058552?mtc=Shopping-B-F_D25H-G-D25H-25_4_BUILDERS_HARDWARE-Multi-NA-Feed-PLA-NA-NA-BuildersHardware_PLA&amp;cm_mmc=Shopping-B-F_D25H-G-D25H-25_4_BUILDERS_HARDWARE-Multi-NA-Feed-PLA-NA-NA-BuildersHardware_PLA-71700000035978695-58700004046980559-92700044264784780&amp;gclid=Cj0KCQiAqNPyBRCjARIsAKA-WFwke4g85Tioy7DaMYQm2Ka3hZ7b6xbZRc3n2aorh5-assQ79ewMqb8aAjhpEALw_wcB&amp;gclsrc=aw.ds</a:t>
            </a:r>
            <a:r>
              <a:rPr lang="en-US" dirty="0"/>
              <a:t> </a:t>
            </a:r>
          </a:p>
          <a:p>
            <a:r>
              <a:rPr lang="en-US" sz="1200" b="0" i="0" u="none" strike="noStrike" kern="1200" dirty="0">
                <a:solidFill>
                  <a:schemeClr val="tx1"/>
                </a:solidFill>
                <a:effectLst/>
                <a:latin typeface="+mn-lt"/>
                <a:ea typeface="+mn-ea"/>
                <a:cs typeface="+mn-cs"/>
              </a:rPr>
              <a:t>3D Material</a:t>
            </a:r>
            <a:r>
              <a:rPr lang="en-US" dirty="0"/>
              <a:t> : </a:t>
            </a:r>
            <a:r>
              <a:rPr lang="en-US" sz="1200" b="0" i="0" u="sng" strike="noStrike" kern="1200" dirty="0">
                <a:solidFill>
                  <a:schemeClr val="tx1"/>
                </a:solidFill>
                <a:effectLst/>
                <a:latin typeface="+mn-lt"/>
                <a:ea typeface="+mn-ea"/>
                <a:cs typeface="+mn-cs"/>
                <a:hlinkClick r:id="rId12"/>
              </a:rPr>
              <a:t>https://www.matterhackers.com/store/l/175mm-abs-filament-black-1-kg/sk/MWVCRU99?rcode=GAT9HR&amp;gclid=Cj0KCQiAqNPyBRCjARIsAKA-WFw--5Hyo1_5TJKZZZD7-8db8qffYhAdkqJuntww2Al2GPW2a0lb2K0aAjyeEALw_wcB</a:t>
            </a:r>
            <a:r>
              <a:rPr lang="en-US" dirty="0"/>
              <a:t> </a:t>
            </a:r>
          </a:p>
          <a:p>
            <a:r>
              <a:rPr lang="en-US" sz="1200" b="0" i="0" u="none" strike="noStrike" kern="1200" dirty="0">
                <a:solidFill>
                  <a:schemeClr val="tx1"/>
                </a:solidFill>
                <a:effectLst/>
                <a:latin typeface="+mn-lt"/>
                <a:ea typeface="+mn-ea"/>
                <a:cs typeface="+mn-cs"/>
              </a:rPr>
              <a:t>12V Battery : </a:t>
            </a:r>
            <a:r>
              <a:rPr lang="en-US" sz="1200" b="0" i="0" u="sng" strike="noStrike" kern="1200" dirty="0">
                <a:solidFill>
                  <a:schemeClr val="tx1"/>
                </a:solidFill>
                <a:effectLst/>
                <a:latin typeface="+mn-lt"/>
                <a:ea typeface="+mn-ea"/>
                <a:cs typeface="+mn-cs"/>
                <a:hlinkClick r:id="rId13"/>
              </a:rPr>
              <a:t>https://www.globalindustrial.com/p/tools/Batteries-Chargers/batteries-lead-acid/ajc-power-patrol-sla1005-12v-1-3ah-sealed-lead-acid-battery?infoParam.campaignId=T9F&amp;gclid=Cj0KCQiAqNPyBRCjARIsAKA-WFxF4OIxiZccsASEAW8A6bU3jHIZejkrnfaSN7m1eAjKmNMfBOcGauwaAro4EALw_wcB</a:t>
            </a:r>
            <a:r>
              <a:rPr lang="en-US" dirty="0"/>
              <a:t> </a:t>
            </a:r>
          </a:p>
        </p:txBody>
      </p:sp>
      <p:sp>
        <p:nvSpPr>
          <p:cNvPr id="4" name="Slide Number Placeholder 3"/>
          <p:cNvSpPr>
            <a:spLocks noGrp="1"/>
          </p:cNvSpPr>
          <p:nvPr>
            <p:ph type="sldNum" sz="quarter" idx="5"/>
          </p:nvPr>
        </p:nvSpPr>
        <p:spPr/>
        <p:txBody>
          <a:bodyPr/>
          <a:lstStyle/>
          <a:p>
            <a:fld id="{FAEE9E9C-B4AC-4D91-8888-01F830F04741}" type="slidenum">
              <a:rPr lang="en-US" smtClean="0"/>
              <a:t>27</a:t>
            </a:fld>
            <a:endParaRPr lang="en-US"/>
          </a:p>
        </p:txBody>
      </p:sp>
    </p:spTree>
    <p:extLst>
      <p:ext uri="{BB962C8B-B14F-4D97-AF65-F5344CB8AC3E}">
        <p14:creationId xmlns:p14="http://schemas.microsoft.com/office/powerpoint/2010/main" val="3542082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~agenda for what will be gone over in the presentation/report</a:t>
            </a:r>
          </a:p>
        </p:txBody>
      </p:sp>
      <p:sp>
        <p:nvSpPr>
          <p:cNvPr id="4" name="Slide Number Placeholder 3"/>
          <p:cNvSpPr>
            <a:spLocks noGrp="1"/>
          </p:cNvSpPr>
          <p:nvPr>
            <p:ph type="sldNum" sz="quarter" idx="5"/>
          </p:nvPr>
        </p:nvSpPr>
        <p:spPr/>
        <p:txBody>
          <a:bodyPr/>
          <a:lstStyle/>
          <a:p>
            <a:fld id="{FAEE9E9C-B4AC-4D91-8888-01F830F04741}" type="slidenum">
              <a:rPr lang="en-US" smtClean="0"/>
              <a:t>3</a:t>
            </a:fld>
            <a:endParaRPr lang="en-US"/>
          </a:p>
        </p:txBody>
      </p:sp>
    </p:spTree>
    <p:extLst>
      <p:ext uri="{BB962C8B-B14F-4D97-AF65-F5344CB8AC3E}">
        <p14:creationId xmlns:p14="http://schemas.microsoft.com/office/powerpoint/2010/main" val="2460192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These are the main components from the SRR that the team discussed earlier in the semester. Each of these items has been completed by the team and we are now moving forward in the design process. The system requirements refer to the engineering requirements outlined by the team in previous presentations and later on in this report. The team has been working extensively on refining these and have now prepared to start the final design process. The preliminary concepts are the sub-functions that the team will outline later on in the presentation. These sub-functions are the essential functions to the providing our clients with the best possible product. </a:t>
            </a:r>
          </a:p>
        </p:txBody>
      </p:sp>
      <p:sp>
        <p:nvSpPr>
          <p:cNvPr id="4" name="Slide Number Placeholder 3"/>
          <p:cNvSpPr>
            <a:spLocks noGrp="1"/>
          </p:cNvSpPr>
          <p:nvPr>
            <p:ph type="sldNum" sz="quarter" idx="5"/>
          </p:nvPr>
        </p:nvSpPr>
        <p:spPr/>
        <p:txBody>
          <a:bodyPr/>
          <a:lstStyle/>
          <a:p>
            <a:fld id="{FAEE9E9C-B4AC-4D91-8888-01F830F04741}" type="slidenum">
              <a:rPr lang="en-US" smtClean="0"/>
              <a:t>4</a:t>
            </a:fld>
            <a:endParaRPr lang="en-US"/>
          </a:p>
        </p:txBody>
      </p:sp>
    </p:spTree>
    <p:extLst>
      <p:ext uri="{BB962C8B-B14F-4D97-AF65-F5344CB8AC3E}">
        <p14:creationId xmlns:p14="http://schemas.microsoft.com/office/powerpoint/2010/main" val="3459903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order to start the Preliminary Design Report process, the team had a checklist to follow. The team completed a review of the SRR earlier in the semester and have focused on completing these SRR action items since this gave the team a good outline for the remainder of the project. The integrated master schedule is the Gantt Chart which will be presented in a few slides. This chart illustrates the team's goals for the remainder of the semester as far as completing action items goes. It will give a broad outline on what the team seeks to accomplish in the coming weeks. The team will then break these tasks down into smaller tasks in order to finish these effectively and in a timely manner. </a:t>
            </a:r>
          </a:p>
        </p:txBody>
      </p:sp>
      <p:sp>
        <p:nvSpPr>
          <p:cNvPr id="4" name="Slide Number Placeholder 3"/>
          <p:cNvSpPr>
            <a:spLocks noGrp="1"/>
          </p:cNvSpPr>
          <p:nvPr>
            <p:ph type="sldNum" sz="quarter" idx="5"/>
          </p:nvPr>
        </p:nvSpPr>
        <p:spPr/>
        <p:txBody>
          <a:bodyPr/>
          <a:lstStyle/>
          <a:p>
            <a:fld id="{FAEE9E9C-B4AC-4D91-8888-01F830F04741}" type="slidenum">
              <a:rPr lang="en-US" smtClean="0"/>
              <a:t>5</a:t>
            </a:fld>
            <a:endParaRPr lang="en-US"/>
          </a:p>
        </p:txBody>
      </p:sp>
    </p:spTree>
    <p:extLst>
      <p:ext uri="{BB962C8B-B14F-4D97-AF65-F5344CB8AC3E}">
        <p14:creationId xmlns:p14="http://schemas.microsoft.com/office/powerpoint/2010/main" val="1177924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order to finish the PDR, the team must be approved by the panel to move forward. These are the things that will be discussed throughout the PDR and then the panel will determine if the team is set to move forward at the end. It is very important that the team meets all of these expectations so the team can move forward in the design process. </a:t>
            </a:r>
          </a:p>
        </p:txBody>
      </p:sp>
      <p:sp>
        <p:nvSpPr>
          <p:cNvPr id="4" name="Slide Number Placeholder 3"/>
          <p:cNvSpPr>
            <a:spLocks noGrp="1"/>
          </p:cNvSpPr>
          <p:nvPr>
            <p:ph type="sldNum" sz="quarter" idx="5"/>
          </p:nvPr>
        </p:nvSpPr>
        <p:spPr/>
        <p:txBody>
          <a:bodyPr/>
          <a:lstStyle/>
          <a:p>
            <a:fld id="{FAEE9E9C-B4AC-4D91-8888-01F830F04741}" type="slidenum">
              <a:rPr lang="en-US" smtClean="0"/>
              <a:t>6</a:t>
            </a:fld>
            <a:endParaRPr lang="en-US"/>
          </a:p>
        </p:txBody>
      </p:sp>
    </p:spTree>
    <p:extLst>
      <p:ext uri="{BB962C8B-B14F-4D97-AF65-F5344CB8AC3E}">
        <p14:creationId xmlns:p14="http://schemas.microsoft.com/office/powerpoint/2010/main" val="1208966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Gantt chart that was made by the capstone team reflects the work that has been done during the semester and the tasks to be accomplished in the latter half. The team hopes to finalize the design in the two weeks following Spring break in order give us ample time to work out aspects of our design in finer detail. This would give the team ample time between semesters to construct and test the fixture so that by the time it is presented to our clients, the design will suit their needs to the fullest extent. </a:t>
            </a:r>
          </a:p>
        </p:txBody>
      </p:sp>
      <p:sp>
        <p:nvSpPr>
          <p:cNvPr id="4" name="Slide Number Placeholder 3"/>
          <p:cNvSpPr>
            <a:spLocks noGrp="1"/>
          </p:cNvSpPr>
          <p:nvPr>
            <p:ph type="sldNum" sz="quarter" idx="5"/>
          </p:nvPr>
        </p:nvSpPr>
        <p:spPr/>
        <p:txBody>
          <a:bodyPr/>
          <a:lstStyle/>
          <a:p>
            <a:fld id="{FAEE9E9C-B4AC-4D91-8888-01F830F04741}" type="slidenum">
              <a:rPr lang="en-US" smtClean="0"/>
              <a:t>7</a:t>
            </a:fld>
            <a:endParaRPr lang="en-US"/>
          </a:p>
        </p:txBody>
      </p:sp>
    </p:spTree>
    <p:extLst>
      <p:ext uri="{BB962C8B-B14F-4D97-AF65-F5344CB8AC3E}">
        <p14:creationId xmlns:p14="http://schemas.microsoft.com/office/powerpoint/2010/main" val="2209169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These engineering requirements were determined by meetings with our client and stakeholders, discussing their specific needs. The project description gave the team a good outline on what to focus on for the requirements of the project but the client made these more clear. The clients made sure that the team focused primarily on not including magnetism in our design concepts. This was a very difficult roadblock in the concept generation process since most of the motors, sensors, actuators, etc. the team wanted to use had some sort of magnetism. The clients also made sure the team focused on being adjustable in the z-direction since this requirement was not considered heavily by the team before the concept generation process began. </a:t>
            </a:r>
          </a:p>
        </p:txBody>
      </p:sp>
      <p:sp>
        <p:nvSpPr>
          <p:cNvPr id="4" name="Slide Number Placeholder 3"/>
          <p:cNvSpPr>
            <a:spLocks noGrp="1"/>
          </p:cNvSpPr>
          <p:nvPr>
            <p:ph type="sldNum" sz="quarter" idx="5"/>
          </p:nvPr>
        </p:nvSpPr>
        <p:spPr/>
        <p:txBody>
          <a:bodyPr/>
          <a:lstStyle/>
          <a:p>
            <a:fld id="{FAEE9E9C-B4AC-4D91-8888-01F830F04741}" type="slidenum">
              <a:rPr lang="en-US" smtClean="0"/>
              <a:t>8</a:t>
            </a:fld>
            <a:endParaRPr lang="en-US"/>
          </a:p>
        </p:txBody>
      </p:sp>
    </p:spTree>
    <p:extLst>
      <p:ext uri="{BB962C8B-B14F-4D97-AF65-F5344CB8AC3E}">
        <p14:creationId xmlns:p14="http://schemas.microsoft.com/office/powerpoint/2010/main" val="1874812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cs typeface="Calibri"/>
              </a:rPr>
              <a:t>The clients communicated specific engineering requirements to focus on when designing concepts for this project. The clients made sure the team focused on having the fixture be adjustable in the z-axis as well as adjustable to different payload sizes. At first, the team focused on material properties which General Atomics explained that the team should not be focused on that. This is primarily because the final deliverable for this project is a 3-D printed model of the fixture. </a:t>
            </a:r>
          </a:p>
        </p:txBody>
      </p:sp>
      <p:sp>
        <p:nvSpPr>
          <p:cNvPr id="4" name="Slide Number Placeholder 3"/>
          <p:cNvSpPr>
            <a:spLocks noGrp="1"/>
          </p:cNvSpPr>
          <p:nvPr>
            <p:ph type="sldNum" sz="quarter" idx="5"/>
          </p:nvPr>
        </p:nvSpPr>
        <p:spPr/>
        <p:txBody>
          <a:bodyPr/>
          <a:lstStyle/>
          <a:p>
            <a:fld id="{FAEE9E9C-B4AC-4D91-8888-01F830F04741}" type="slidenum">
              <a:rPr lang="en-US" smtClean="0"/>
              <a:t>9</a:t>
            </a:fld>
            <a:endParaRPr lang="en-US"/>
          </a:p>
        </p:txBody>
      </p:sp>
    </p:spTree>
    <p:extLst>
      <p:ext uri="{BB962C8B-B14F-4D97-AF65-F5344CB8AC3E}">
        <p14:creationId xmlns:p14="http://schemas.microsoft.com/office/powerpoint/2010/main" val="15026315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10" descr="PowerPoint_Template_page_2012.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9525"/>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15" descr="Cover_energy__gradient.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906463"/>
            <a:ext cx="9144000" cy="551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Box 14"/>
          <p:cNvSpPr txBox="1">
            <a:spLocks noChangeArrowheads="1"/>
          </p:cNvSpPr>
          <p:nvPr userDrawn="1"/>
        </p:nvSpPr>
        <p:spPr bwMode="auto">
          <a:xfrm>
            <a:off x="2892425" y="6532563"/>
            <a:ext cx="3359150"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fontAlgn="auto">
              <a:spcBef>
                <a:spcPts val="0"/>
              </a:spcBef>
              <a:spcAft>
                <a:spcPts val="0"/>
              </a:spcAft>
              <a:defRPr/>
            </a:pPr>
            <a:r>
              <a:rPr lang="en-US" sz="800" b="1">
                <a:solidFill>
                  <a:srgbClr val="FFFFFF"/>
                </a:solidFill>
                <a:latin typeface="Century Gothic" charset="0"/>
                <a:cs typeface="Century Gothic" charset="0"/>
              </a:rPr>
              <a:t>General Atomics Proprietary Information</a:t>
            </a:r>
          </a:p>
        </p:txBody>
      </p:sp>
      <p:sp>
        <p:nvSpPr>
          <p:cNvPr id="10" name="Rectangle 5"/>
          <p:cNvSpPr>
            <a:spLocks noGrp="1" noChangeArrowheads="1"/>
          </p:cNvSpPr>
          <p:nvPr>
            <p:ph type="ctrTitle"/>
          </p:nvPr>
        </p:nvSpPr>
        <p:spPr>
          <a:xfrm>
            <a:off x="0" y="0"/>
            <a:ext cx="9144000" cy="914400"/>
          </a:xfrm>
          <a:prstGeom prst="rect">
            <a:avLst/>
          </a:prstGeom>
        </p:spPr>
        <p:txBody>
          <a:bodyPr/>
          <a:lstStyle>
            <a:lvl1pPr algn="ctr">
              <a:defRPr sz="3600" b="1">
                <a:solidFill>
                  <a:schemeClr val="bg1"/>
                </a:solidFill>
              </a:defRPr>
            </a:lvl1pPr>
          </a:lstStyle>
          <a:p>
            <a:pPr lvl="0"/>
            <a:r>
              <a:rPr lang="en-US" noProof="0"/>
              <a:t>Click to edit Master title style</a:t>
            </a:r>
          </a:p>
        </p:txBody>
      </p:sp>
      <p:pic>
        <p:nvPicPr>
          <p:cNvPr id="8" name="Picture 7">
            <a:extLst>
              <a:ext uri="{FF2B5EF4-FFF2-40B4-BE49-F238E27FC236}">
                <a16:creationId xmlns:a16="http://schemas.microsoft.com/office/drawing/2014/main" id="{9587570B-0196-E84F-916A-C8ABCCD075D6}"/>
              </a:ext>
            </a:extLst>
          </p:cNvPr>
          <p:cNvPicPr>
            <a:picLocks noChangeAspect="1"/>
          </p:cNvPicPr>
          <p:nvPr userDrawn="1"/>
        </p:nvPicPr>
        <p:blipFill>
          <a:blip r:embed="rId4"/>
          <a:stretch>
            <a:fillRect/>
          </a:stretch>
        </p:blipFill>
        <p:spPr>
          <a:xfrm>
            <a:off x="7012812" y="6472702"/>
            <a:ext cx="1779215" cy="256732"/>
          </a:xfrm>
          <a:prstGeom prst="rect">
            <a:avLst/>
          </a:prstGeom>
        </p:spPr>
      </p:pic>
    </p:spTree>
    <p:extLst>
      <p:ext uri="{BB962C8B-B14F-4D97-AF65-F5344CB8AC3E}">
        <p14:creationId xmlns:p14="http://schemas.microsoft.com/office/powerpoint/2010/main" val="158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lvl4pPr>
              <a:buClr>
                <a:schemeClr val="tx2"/>
              </a:buClr>
              <a:defRPr/>
            </a:lvl4pPr>
            <a:lvl5pPr>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title" idx="4294967295"/>
          </p:nvPr>
        </p:nvSpPr>
        <p:spPr>
          <a:xfrm>
            <a:off x="-8355" y="217256"/>
            <a:ext cx="9144000" cy="492991"/>
          </a:xfrm>
          <a:prstGeom prst="rect">
            <a:avLst/>
          </a:prstGeom>
        </p:spPr>
        <p:txBody>
          <a:bodyPr/>
          <a:lstStyle/>
          <a:p>
            <a:endParaRPr lang="en-US"/>
          </a:p>
        </p:txBody>
      </p:sp>
    </p:spTree>
    <p:extLst>
      <p:ext uri="{BB962C8B-B14F-4D97-AF65-F5344CB8AC3E}">
        <p14:creationId xmlns:p14="http://schemas.microsoft.com/office/powerpoint/2010/main" val="3428408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4pPr>
              <a:buClr>
                <a:schemeClr val="tx2"/>
              </a:buClr>
              <a:defRPr/>
            </a:lvl4pPr>
            <a:lvl5pPr>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0603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marR="0" indent="-342900" algn="l" defTabSz="457200" rtl="0" eaLnBrk="1" fontAlgn="auto" latinLnBrk="0" hangingPunct="1">
              <a:lnSpc>
                <a:spcPct val="100000"/>
              </a:lnSpc>
              <a:spcBef>
                <a:spcPct val="20000"/>
              </a:spcBef>
              <a:spcAft>
                <a:spcPts val="0"/>
              </a:spcAft>
              <a:buClr>
                <a:schemeClr val="tx2"/>
              </a:buClr>
              <a:buSzTx/>
              <a:buFont typeface="Arial"/>
              <a:buChar char="•"/>
              <a:tabLst/>
              <a:defRPr/>
            </a:lvl1pPr>
            <a:lvl4pPr>
              <a:buClr>
                <a:schemeClr val="tx2"/>
              </a:buClr>
              <a:defRPr/>
            </a:lvl4pPr>
            <a:lvl5pPr>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title" idx="4294967295"/>
          </p:nvPr>
        </p:nvSpPr>
        <p:spPr>
          <a:xfrm>
            <a:off x="-8355" y="217256"/>
            <a:ext cx="9144000" cy="492991"/>
          </a:xfrm>
          <a:prstGeom prst="rect">
            <a:avLst/>
          </a:prstGeom>
        </p:spPr>
        <p:txBody>
          <a:bodyPr/>
          <a:lstStyle/>
          <a:p>
            <a:endParaRPr lang="en-US"/>
          </a:p>
        </p:txBody>
      </p:sp>
    </p:spTree>
    <p:extLst>
      <p:ext uri="{BB962C8B-B14F-4D97-AF65-F5344CB8AC3E}">
        <p14:creationId xmlns:p14="http://schemas.microsoft.com/office/powerpoint/2010/main" val="1976863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marL="342900" marR="0" indent="-342900" algn="l" defTabSz="457200" rtl="0" eaLnBrk="1" fontAlgn="auto" latinLnBrk="0" hangingPunct="1">
              <a:lnSpc>
                <a:spcPct val="100000"/>
              </a:lnSpc>
              <a:spcBef>
                <a:spcPct val="20000"/>
              </a:spcBef>
              <a:spcAft>
                <a:spcPts val="0"/>
              </a:spcAft>
              <a:buClr>
                <a:schemeClr val="tx2"/>
              </a:buClr>
              <a:buSzTx/>
              <a:buFont typeface="Arial"/>
              <a:buChar char="•"/>
              <a:tabLst/>
              <a:defRPr sz="2400"/>
            </a:lvl1pPr>
            <a:lvl2pPr>
              <a:defRPr sz="2200"/>
            </a:lvl2pPr>
            <a:lvl3pP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marL="342900" marR="0" indent="-342900" algn="l" defTabSz="457200" rtl="0" eaLnBrk="1" fontAlgn="auto" latinLnBrk="0" hangingPunct="1">
              <a:lnSpc>
                <a:spcPct val="100000"/>
              </a:lnSpc>
              <a:spcBef>
                <a:spcPct val="20000"/>
              </a:spcBef>
              <a:spcAft>
                <a:spcPts val="0"/>
              </a:spcAft>
              <a:buClr>
                <a:schemeClr val="tx2"/>
              </a:buClr>
              <a:buSzTx/>
              <a:buFont typeface="Arial"/>
              <a:buChar char="•"/>
              <a:tabLst/>
              <a:defRPr sz="2400"/>
            </a:lvl1pPr>
            <a:lvl2pPr>
              <a:defRPr sz="2400"/>
            </a:lvl2pPr>
            <a:lvl3pPr marL="1257300" indent="-342900">
              <a:buFont typeface="Arial"/>
              <a:buChar char="•"/>
              <a:defRPr lang="en-US" dirty="0" smtClean="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title" idx="4294967295"/>
          </p:nvPr>
        </p:nvSpPr>
        <p:spPr>
          <a:xfrm>
            <a:off x="-8355" y="217256"/>
            <a:ext cx="9144000" cy="492991"/>
          </a:xfrm>
          <a:prstGeom prst="rect">
            <a:avLst/>
          </a:prstGeom>
        </p:spPr>
        <p:txBody>
          <a:bodyPr/>
          <a:lstStyle/>
          <a:p>
            <a:endParaRPr lang="en-US"/>
          </a:p>
        </p:txBody>
      </p:sp>
    </p:spTree>
    <p:extLst>
      <p:ext uri="{BB962C8B-B14F-4D97-AF65-F5344CB8AC3E}">
        <p14:creationId xmlns:p14="http://schemas.microsoft.com/office/powerpoint/2010/main" val="3638703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marR="0" indent="0" algn="l" defTabSz="457200" rtl="0" eaLnBrk="1" fontAlgn="auto" latinLnBrk="0" hangingPunct="1">
              <a:lnSpc>
                <a:spcPct val="100000"/>
              </a:lnSpc>
              <a:spcBef>
                <a:spcPct val="20000"/>
              </a:spcBef>
              <a:spcAft>
                <a:spcPts val="0"/>
              </a:spcAft>
              <a:buClr>
                <a:schemeClr val="tx2"/>
              </a:buClr>
              <a:buSzTx/>
              <a:buFont typeface="Arial"/>
              <a:buNone/>
              <a:tabLst/>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marR="0" indent="-342900" algn="l" defTabSz="457200" rtl="0" eaLnBrk="1" fontAlgn="auto" latinLnBrk="0" hangingPunct="1">
              <a:lnSpc>
                <a:spcPct val="100000"/>
              </a:lnSpc>
              <a:spcBef>
                <a:spcPct val="20000"/>
              </a:spcBef>
              <a:spcAft>
                <a:spcPts val="0"/>
              </a:spcAft>
              <a:buClr>
                <a:schemeClr val="tx2"/>
              </a:buClr>
              <a:buSzTx/>
              <a:buFont typeface="Arial"/>
              <a:buChar char="•"/>
              <a:tabLst/>
              <a:defRPr sz="2400"/>
            </a:lvl1pPr>
            <a:lvl2pPr>
              <a:defRPr sz="2000"/>
            </a:lvl2pPr>
            <a:lvl3pP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Font typeface="Arial"/>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marR="0" indent="-342900" algn="l" defTabSz="457200" rtl="0" eaLnBrk="1" fontAlgn="auto" latinLnBrk="0" hangingPunct="1">
              <a:lnSpc>
                <a:spcPct val="100000"/>
              </a:lnSpc>
              <a:spcBef>
                <a:spcPct val="20000"/>
              </a:spcBef>
              <a:spcAft>
                <a:spcPts val="0"/>
              </a:spcAft>
              <a:buClr>
                <a:schemeClr val="tx2"/>
              </a:buClr>
              <a:buSzTx/>
              <a:buFont typeface="Arial"/>
              <a:buChar char="•"/>
              <a:tabLst/>
              <a:defRPr sz="2400"/>
            </a:lvl1pPr>
            <a:lvl2pPr>
              <a:defRPr sz="2000"/>
            </a:lvl2pPr>
            <a:lvl3pP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title" idx="4294967295"/>
          </p:nvPr>
        </p:nvSpPr>
        <p:spPr>
          <a:xfrm>
            <a:off x="-8355" y="217256"/>
            <a:ext cx="9144000" cy="492991"/>
          </a:xfrm>
          <a:prstGeom prst="rect">
            <a:avLst/>
          </a:prstGeom>
        </p:spPr>
        <p:txBody>
          <a:bodyPr/>
          <a:lstStyle/>
          <a:p>
            <a:endParaRPr lang="en-US"/>
          </a:p>
        </p:txBody>
      </p:sp>
    </p:spTree>
    <p:extLst>
      <p:ext uri="{BB962C8B-B14F-4D97-AF65-F5344CB8AC3E}">
        <p14:creationId xmlns:p14="http://schemas.microsoft.com/office/powerpoint/2010/main" val="2746588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11"/>
          <p:cNvSpPr>
            <a:spLocks noGrp="1" noChangeArrowheads="1"/>
          </p:cNvSpPr>
          <p:nvPr>
            <p:ph type="title" idx="4294967295"/>
          </p:nvPr>
        </p:nvSpPr>
        <p:spPr>
          <a:xfrm>
            <a:off x="-8355" y="217256"/>
            <a:ext cx="9144000" cy="492991"/>
          </a:xfrm>
          <a:prstGeom prst="rect">
            <a:avLst/>
          </a:prstGeom>
        </p:spPr>
        <p:txBody>
          <a:bodyPr/>
          <a:lstStyle/>
          <a:p>
            <a:endParaRPr lang="en-US"/>
          </a:p>
        </p:txBody>
      </p:sp>
    </p:spTree>
    <p:extLst>
      <p:ext uri="{BB962C8B-B14F-4D97-AF65-F5344CB8AC3E}">
        <p14:creationId xmlns:p14="http://schemas.microsoft.com/office/powerpoint/2010/main" val="2589332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Rectangle 11"/>
          <p:cNvSpPr>
            <a:spLocks noGrp="1" noChangeArrowheads="1"/>
          </p:cNvSpPr>
          <p:nvPr>
            <p:ph type="title" idx="4294967295"/>
          </p:nvPr>
        </p:nvSpPr>
        <p:spPr>
          <a:xfrm>
            <a:off x="-8355" y="217256"/>
            <a:ext cx="9144000" cy="492991"/>
          </a:xfrm>
          <a:prstGeom prst="rect">
            <a:avLst/>
          </a:prstGeom>
        </p:spPr>
        <p:txBody>
          <a:bodyPr/>
          <a:lstStyle/>
          <a:p>
            <a:endParaRPr lang="en-US"/>
          </a:p>
        </p:txBody>
      </p:sp>
    </p:spTree>
    <p:extLst>
      <p:ext uri="{BB962C8B-B14F-4D97-AF65-F5344CB8AC3E}">
        <p14:creationId xmlns:p14="http://schemas.microsoft.com/office/powerpoint/2010/main" val="939646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lvl4pPr>
              <a:buClr>
                <a:schemeClr val="tx2"/>
              </a:buClr>
              <a:defRPr/>
            </a:lvl4pPr>
            <a:lvl5pPr>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title" idx="4294967295"/>
          </p:nvPr>
        </p:nvSpPr>
        <p:spPr>
          <a:xfrm>
            <a:off x="-8355" y="217256"/>
            <a:ext cx="9144000" cy="492991"/>
          </a:xfrm>
          <a:prstGeom prst="rect">
            <a:avLst/>
          </a:prstGeom>
        </p:spPr>
        <p:txBody>
          <a:bodyPr/>
          <a:lstStyle/>
          <a:p>
            <a:endParaRPr lang="en-US"/>
          </a:p>
        </p:txBody>
      </p:sp>
    </p:spTree>
    <p:extLst>
      <p:ext uri="{BB962C8B-B14F-4D97-AF65-F5344CB8AC3E}">
        <p14:creationId xmlns:p14="http://schemas.microsoft.com/office/powerpoint/2010/main" val="111394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6795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marR="0" indent="-342900" algn="l" defTabSz="457200" rtl="0" eaLnBrk="1" fontAlgn="auto" latinLnBrk="0" hangingPunct="1">
              <a:lnSpc>
                <a:spcPct val="100000"/>
              </a:lnSpc>
              <a:spcBef>
                <a:spcPct val="20000"/>
              </a:spcBef>
              <a:spcAft>
                <a:spcPts val="0"/>
              </a:spcAft>
              <a:buClr>
                <a:schemeClr val="tx2"/>
              </a:buClr>
              <a:buSzTx/>
              <a:buFont typeface="Arial"/>
              <a:buChar char="•"/>
              <a:tabLst/>
              <a:defRPr/>
            </a:lvl1pPr>
            <a:lvl4pPr>
              <a:buClr>
                <a:schemeClr val="tx2"/>
              </a:buClr>
              <a:defRPr/>
            </a:lvl4pPr>
            <a:lvl5pPr>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title" idx="4294967295"/>
          </p:nvPr>
        </p:nvSpPr>
        <p:spPr>
          <a:xfrm>
            <a:off x="-8355" y="217256"/>
            <a:ext cx="9144000" cy="492991"/>
          </a:xfrm>
          <a:prstGeom prst="rect">
            <a:avLst/>
          </a:prstGeom>
        </p:spPr>
        <p:txBody>
          <a:bodyPr/>
          <a:lstStyle/>
          <a:p>
            <a:endParaRPr lang="en-US"/>
          </a:p>
        </p:txBody>
      </p:sp>
    </p:spTree>
    <p:extLst>
      <p:ext uri="{BB962C8B-B14F-4D97-AF65-F5344CB8AC3E}">
        <p14:creationId xmlns:p14="http://schemas.microsoft.com/office/powerpoint/2010/main" val="531995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342900" marR="0" indent="-342900" algn="l" defTabSz="457200" rtl="0" eaLnBrk="1" fontAlgn="auto" latinLnBrk="0" hangingPunct="1">
              <a:lnSpc>
                <a:spcPct val="100000"/>
              </a:lnSpc>
              <a:spcBef>
                <a:spcPct val="20000"/>
              </a:spcBef>
              <a:spcAft>
                <a:spcPts val="0"/>
              </a:spcAft>
              <a:buClr>
                <a:schemeClr val="tx2"/>
              </a:buClr>
              <a:buSzTx/>
              <a:buFont typeface="Arial"/>
              <a:buChar char="•"/>
              <a:tabLst/>
              <a:defRPr sz="2400">
                <a:solidFill>
                  <a:schemeClr val="tx1"/>
                </a:solidFill>
              </a:defRPr>
            </a:lvl1pPr>
            <a:lvl2pPr marL="800100" indent="-342900">
              <a:buFont typeface="Lucida Grande"/>
              <a:buChar char="−"/>
              <a:defRPr sz="2200">
                <a:solidFill>
                  <a:srgbClr val="000000"/>
                </a:solidFill>
              </a:defRPr>
            </a:lvl2pPr>
            <a:lvl3pPr marL="1371600" indent="-457200">
              <a:buFont typeface="Arial"/>
              <a:buChar char="•"/>
              <a:defRPr sz="2000">
                <a:solidFill>
                  <a:srgbClr val="000000"/>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9704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marL="342900" marR="0" indent="-342900" algn="l" defTabSz="457200" rtl="0" eaLnBrk="1" fontAlgn="auto" latinLnBrk="0" hangingPunct="1">
              <a:lnSpc>
                <a:spcPct val="100000"/>
              </a:lnSpc>
              <a:spcBef>
                <a:spcPct val="20000"/>
              </a:spcBef>
              <a:spcAft>
                <a:spcPts val="0"/>
              </a:spcAft>
              <a:buClr>
                <a:schemeClr val="tx2"/>
              </a:buClr>
              <a:buSzTx/>
              <a:buFont typeface="Arial"/>
              <a:buChar char="•"/>
              <a:tabLst/>
              <a:defRPr sz="2400"/>
            </a:lvl1pPr>
            <a:lvl2pPr>
              <a:defRPr sz="2200"/>
            </a:lvl2pPr>
            <a:lvl3pP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marL="342900" marR="0" indent="-342900" algn="l" defTabSz="457200" rtl="0" eaLnBrk="1" fontAlgn="auto" latinLnBrk="0" hangingPunct="1">
              <a:lnSpc>
                <a:spcPct val="100000"/>
              </a:lnSpc>
              <a:spcBef>
                <a:spcPct val="20000"/>
              </a:spcBef>
              <a:spcAft>
                <a:spcPts val="0"/>
              </a:spcAft>
              <a:buClr>
                <a:schemeClr val="tx2"/>
              </a:buClr>
              <a:buSzTx/>
              <a:buFont typeface="Arial"/>
              <a:buChar char="•"/>
              <a:tabLst/>
              <a:defRPr sz="2400"/>
            </a:lvl1pPr>
            <a:lvl2pPr>
              <a:defRPr sz="2400"/>
            </a:lvl2pPr>
            <a:lvl3pPr marL="1257300" indent="-342900">
              <a:buFont typeface="Arial"/>
              <a:buChar char="•"/>
              <a:defRPr lang="en-US" dirty="0" smtClean="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title" idx="4294967295"/>
          </p:nvPr>
        </p:nvSpPr>
        <p:spPr>
          <a:xfrm>
            <a:off x="-8355" y="217256"/>
            <a:ext cx="9144000" cy="492991"/>
          </a:xfrm>
          <a:prstGeom prst="rect">
            <a:avLst/>
          </a:prstGeom>
        </p:spPr>
        <p:txBody>
          <a:bodyPr/>
          <a:lstStyle/>
          <a:p>
            <a:endParaRPr lang="en-US"/>
          </a:p>
        </p:txBody>
      </p:sp>
    </p:spTree>
    <p:extLst>
      <p:ext uri="{BB962C8B-B14F-4D97-AF65-F5344CB8AC3E}">
        <p14:creationId xmlns:p14="http://schemas.microsoft.com/office/powerpoint/2010/main" val="2356752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marR="0" indent="0" algn="l" defTabSz="457200" rtl="0" eaLnBrk="1" fontAlgn="auto" latinLnBrk="0" hangingPunct="1">
              <a:lnSpc>
                <a:spcPct val="100000"/>
              </a:lnSpc>
              <a:spcBef>
                <a:spcPct val="20000"/>
              </a:spcBef>
              <a:spcAft>
                <a:spcPts val="0"/>
              </a:spcAft>
              <a:buClr>
                <a:schemeClr val="tx2"/>
              </a:buClr>
              <a:buSzTx/>
              <a:buFont typeface="Arial"/>
              <a:buNone/>
              <a:tabLst/>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marR="0" indent="-342900" algn="l" defTabSz="457200" rtl="0" eaLnBrk="1" fontAlgn="auto" latinLnBrk="0" hangingPunct="1">
              <a:lnSpc>
                <a:spcPct val="100000"/>
              </a:lnSpc>
              <a:spcBef>
                <a:spcPct val="20000"/>
              </a:spcBef>
              <a:spcAft>
                <a:spcPts val="0"/>
              </a:spcAft>
              <a:buClr>
                <a:schemeClr val="tx2"/>
              </a:buClr>
              <a:buSzTx/>
              <a:buFont typeface="Arial"/>
              <a:buChar char="•"/>
              <a:tabLst/>
              <a:defRPr sz="2400"/>
            </a:lvl1pPr>
            <a:lvl2pPr>
              <a:defRPr sz="2000"/>
            </a:lvl2pPr>
            <a:lvl3pP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Font typeface="Arial"/>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marR="0" indent="-342900" algn="l" defTabSz="457200" rtl="0" eaLnBrk="1" fontAlgn="auto" latinLnBrk="0" hangingPunct="1">
              <a:lnSpc>
                <a:spcPct val="100000"/>
              </a:lnSpc>
              <a:spcBef>
                <a:spcPct val="20000"/>
              </a:spcBef>
              <a:spcAft>
                <a:spcPts val="0"/>
              </a:spcAft>
              <a:buClr>
                <a:schemeClr val="tx2"/>
              </a:buClr>
              <a:buSzTx/>
              <a:buFont typeface="Arial"/>
              <a:buChar char="•"/>
              <a:tabLst/>
              <a:defRPr sz="2400"/>
            </a:lvl1pPr>
            <a:lvl2pPr>
              <a:defRPr sz="2000"/>
            </a:lvl2pPr>
            <a:lvl3pP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title" idx="4294967295"/>
          </p:nvPr>
        </p:nvSpPr>
        <p:spPr>
          <a:xfrm>
            <a:off x="-8355" y="217256"/>
            <a:ext cx="9144000" cy="492991"/>
          </a:xfrm>
          <a:prstGeom prst="rect">
            <a:avLst/>
          </a:prstGeom>
        </p:spPr>
        <p:txBody>
          <a:bodyPr/>
          <a:lstStyle/>
          <a:p>
            <a:endParaRPr lang="en-US"/>
          </a:p>
        </p:txBody>
      </p:sp>
    </p:spTree>
    <p:extLst>
      <p:ext uri="{BB962C8B-B14F-4D97-AF65-F5344CB8AC3E}">
        <p14:creationId xmlns:p14="http://schemas.microsoft.com/office/powerpoint/2010/main" val="3913499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11"/>
          <p:cNvSpPr>
            <a:spLocks noGrp="1" noChangeArrowheads="1"/>
          </p:cNvSpPr>
          <p:nvPr>
            <p:ph type="title" idx="4294967295"/>
          </p:nvPr>
        </p:nvSpPr>
        <p:spPr>
          <a:xfrm>
            <a:off x="-8355" y="217256"/>
            <a:ext cx="9144000" cy="492991"/>
          </a:xfrm>
          <a:prstGeom prst="rect">
            <a:avLst/>
          </a:prstGeom>
        </p:spPr>
        <p:txBody>
          <a:bodyPr/>
          <a:lstStyle/>
          <a:p>
            <a:endParaRPr lang="en-US"/>
          </a:p>
        </p:txBody>
      </p:sp>
    </p:spTree>
    <p:extLst>
      <p:ext uri="{BB962C8B-B14F-4D97-AF65-F5344CB8AC3E}">
        <p14:creationId xmlns:p14="http://schemas.microsoft.com/office/powerpoint/2010/main" val="96099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11"/>
          <p:cNvSpPr>
            <a:spLocks noGrp="1" noChangeArrowheads="1"/>
          </p:cNvSpPr>
          <p:nvPr>
            <p:ph type="title" idx="4294967295"/>
          </p:nvPr>
        </p:nvSpPr>
        <p:spPr>
          <a:xfrm>
            <a:off x="-8355" y="217256"/>
            <a:ext cx="9144000" cy="492991"/>
          </a:xfrm>
          <a:prstGeom prst="rect">
            <a:avLst/>
          </a:prstGeom>
        </p:spPr>
        <p:txBody>
          <a:bodyPr/>
          <a:lstStyle/>
          <a:p>
            <a:endParaRPr lang="en-US"/>
          </a:p>
        </p:txBody>
      </p:sp>
    </p:spTree>
    <p:extLst>
      <p:ext uri="{BB962C8B-B14F-4D97-AF65-F5344CB8AC3E}">
        <p14:creationId xmlns:p14="http://schemas.microsoft.com/office/powerpoint/2010/main" val="1774427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400" b="1">
                <a:solidFill>
                  <a:srgbClr val="000000"/>
                </a:solidFill>
              </a:defRPr>
            </a:lvl1pPr>
          </a:lstStyle>
          <a:p>
            <a:pPr lvl="0"/>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marL="342900" marR="0" indent="-342900" algn="l" defTabSz="457200" rtl="0" eaLnBrk="1" fontAlgn="auto" latinLnBrk="0" hangingPunct="1">
              <a:lnSpc>
                <a:spcPct val="100000"/>
              </a:lnSpc>
              <a:spcBef>
                <a:spcPct val="20000"/>
              </a:spcBef>
              <a:spcAft>
                <a:spcPts val="0"/>
              </a:spcAft>
              <a:buClr>
                <a:schemeClr val="tx2"/>
              </a:buClr>
              <a:buSzTx/>
              <a:buFont typeface="Arial"/>
              <a:buChar char="•"/>
              <a:tabLst/>
              <a:defRPr sz="2400"/>
            </a:lvl1pPr>
            <a:lvl2pPr>
              <a:defRPr sz="2200"/>
            </a:lvl2pPr>
            <a:lvl3pPr>
              <a:defRPr sz="2000"/>
            </a:lvl3pPr>
            <a:lvl4pPr>
              <a:buClr>
                <a:schemeClr val="tx1"/>
              </a:buClr>
              <a:defRPr sz="2000"/>
            </a:lvl4pPr>
            <a:lvl5pPr>
              <a:buClr>
                <a:schemeClr val="tx1"/>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61049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08256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descr="PowerPoint_Template_page_2012.png"/>
          <p:cNvPicPr>
            <a:picLocks noChangeAspect="1"/>
          </p:cNvPicPr>
          <p:nvPr userDrawn="1"/>
        </p:nvPicPr>
        <p:blipFill>
          <a:blip r:embed="rId2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0" y="0"/>
            <a:ext cx="91440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Century gothic 24 bold</a:t>
            </a:r>
          </a:p>
          <a:p>
            <a:pPr lvl="0"/>
            <a:r>
              <a:rPr lang="en-US"/>
              <a:t>Century gothic 24 bold</a:t>
            </a:r>
          </a:p>
          <a:p>
            <a:pPr lvl="1"/>
            <a:r>
              <a:rPr lang="en-US"/>
              <a:t>Century gothic 22</a:t>
            </a:r>
          </a:p>
          <a:p>
            <a:pPr lvl="1"/>
            <a:r>
              <a:rPr lang="en-US"/>
              <a:t>Century gothic 22</a:t>
            </a:r>
          </a:p>
          <a:p>
            <a:pPr lvl="2"/>
            <a:r>
              <a:rPr lang="en-US"/>
              <a:t>Century gothic 20</a:t>
            </a:r>
          </a:p>
          <a:p>
            <a:pPr lvl="2"/>
            <a:r>
              <a:rPr lang="en-US"/>
              <a:t>Century gothic 20</a:t>
            </a:r>
          </a:p>
          <a:p>
            <a:pPr lvl="0"/>
            <a:r>
              <a:rPr lang="en-US"/>
              <a:t>Century gothic 24 bold</a:t>
            </a:r>
          </a:p>
          <a:p>
            <a:pPr lvl="0"/>
            <a:endParaRPr lang="en-US"/>
          </a:p>
          <a:p>
            <a:pPr lvl="0"/>
            <a:endParaRPr lang="en-US"/>
          </a:p>
          <a:p>
            <a:pPr lvl="2"/>
            <a:endParaRPr lang="en-US"/>
          </a:p>
          <a:p>
            <a:pPr lvl="0"/>
            <a:endParaRPr lang="en-US"/>
          </a:p>
        </p:txBody>
      </p:sp>
      <p:sp>
        <p:nvSpPr>
          <p:cNvPr id="1029" name="Rectangle 13"/>
          <p:cNvSpPr>
            <a:spLocks noChangeArrowheads="1"/>
          </p:cNvSpPr>
          <p:nvPr userDrawn="1"/>
        </p:nvSpPr>
        <p:spPr bwMode="auto">
          <a:xfrm>
            <a:off x="0" y="6484938"/>
            <a:ext cx="838200" cy="29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endParaRPr lang="en-US" sz="1400" b="1"/>
          </a:p>
        </p:txBody>
      </p:sp>
      <p:sp>
        <p:nvSpPr>
          <p:cNvPr id="1031" name="Rectangle 13"/>
          <p:cNvSpPr>
            <a:spLocks noChangeArrowheads="1"/>
          </p:cNvSpPr>
          <p:nvPr userDrawn="1"/>
        </p:nvSpPr>
        <p:spPr bwMode="auto">
          <a:xfrm>
            <a:off x="0" y="6484938"/>
            <a:ext cx="838200" cy="29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fld id="{6E211121-6AC4-814D-908B-7EE374FB0B2E}" type="slidenum">
              <a:rPr lang="en-US" sz="1200" b="1">
                <a:solidFill>
                  <a:schemeClr val="bg1"/>
                </a:solidFill>
              </a:rPr>
              <a:pPr algn="ctr"/>
              <a:t>‹#›</a:t>
            </a:fld>
            <a:endParaRPr lang="en-US" sz="1400" b="1"/>
          </a:p>
        </p:txBody>
      </p:sp>
    </p:spTree>
    <p:extLst>
      <p:ext uri="{BB962C8B-B14F-4D97-AF65-F5344CB8AC3E}">
        <p14:creationId xmlns:p14="http://schemas.microsoft.com/office/powerpoint/2010/main" val="3286669777"/>
      </p:ext>
    </p:extLst>
  </p:cSld>
  <p:clrMap bg1="lt1" tx1="dk1" bg2="lt2" tx2="dk2" accent1="accent1" accent2="accent2" accent3="accent3" accent4="accent4" accent5="accent5" accent6="accent6" hlink="hlink" folHlink="folHlink"/>
  <p:sldLayoutIdLst>
    <p:sldLayoutId id="2147493544" r:id="rId1"/>
    <p:sldLayoutId id="2147493545" r:id="rId2"/>
    <p:sldLayoutId id="2147493546" r:id="rId3"/>
    <p:sldLayoutId id="2147493547" r:id="rId4"/>
    <p:sldLayoutId id="2147493548" r:id="rId5"/>
    <p:sldLayoutId id="2147493549" r:id="rId6"/>
    <p:sldLayoutId id="2147493550" r:id="rId7"/>
    <p:sldLayoutId id="2147493551" r:id="rId8"/>
    <p:sldLayoutId id="2147493552" r:id="rId9"/>
    <p:sldLayoutId id="2147493553" r:id="rId10"/>
    <p:sldLayoutId id="2147493554" r:id="rId11"/>
    <p:sldLayoutId id="2147493556" r:id="rId12"/>
    <p:sldLayoutId id="2147493557" r:id="rId13"/>
    <p:sldLayoutId id="2147493558" r:id="rId14"/>
    <p:sldLayoutId id="2147493559" r:id="rId15"/>
    <p:sldLayoutId id="2147493560" r:id="rId16"/>
    <p:sldLayoutId id="2147493561" r:id="rId17"/>
    <p:sldLayoutId id="2147493562" r:id="rId18"/>
  </p:sldLayoutIdLst>
  <p:txStyles>
    <p:titleStyle>
      <a:lvl1pPr algn="ctr" defTabSz="457200" rtl="0" eaLnBrk="0" fontAlgn="base" hangingPunct="0">
        <a:spcBef>
          <a:spcPct val="0"/>
        </a:spcBef>
        <a:spcAft>
          <a:spcPct val="0"/>
        </a:spcAft>
        <a:defRPr sz="2400" b="1" kern="1200">
          <a:solidFill>
            <a:srgbClr val="FFFFFF"/>
          </a:solidFill>
          <a:latin typeface="+mj-lt"/>
          <a:ea typeface="ＭＳ Ｐゴシック" charset="0"/>
          <a:cs typeface="ＭＳ Ｐゴシック" charset="0"/>
        </a:defRPr>
      </a:lvl1pPr>
      <a:lvl2pPr algn="ctr" defTabSz="457200" rtl="0" eaLnBrk="0" fontAlgn="base" hangingPunct="0">
        <a:spcBef>
          <a:spcPct val="0"/>
        </a:spcBef>
        <a:spcAft>
          <a:spcPct val="0"/>
        </a:spcAft>
        <a:defRPr sz="2400" b="1">
          <a:solidFill>
            <a:srgbClr val="FFFFFF"/>
          </a:solidFill>
          <a:latin typeface="Century Gothic" charset="0"/>
          <a:ea typeface="ＭＳ Ｐゴシック" charset="0"/>
          <a:cs typeface="ＭＳ Ｐゴシック" charset="0"/>
        </a:defRPr>
      </a:lvl2pPr>
      <a:lvl3pPr algn="ctr" defTabSz="457200" rtl="0" eaLnBrk="0" fontAlgn="base" hangingPunct="0">
        <a:spcBef>
          <a:spcPct val="0"/>
        </a:spcBef>
        <a:spcAft>
          <a:spcPct val="0"/>
        </a:spcAft>
        <a:defRPr sz="2400" b="1">
          <a:solidFill>
            <a:srgbClr val="FFFFFF"/>
          </a:solidFill>
          <a:latin typeface="Century Gothic" charset="0"/>
          <a:ea typeface="ＭＳ Ｐゴシック" charset="0"/>
          <a:cs typeface="ＭＳ Ｐゴシック" charset="0"/>
        </a:defRPr>
      </a:lvl3pPr>
      <a:lvl4pPr algn="ctr" defTabSz="457200" rtl="0" eaLnBrk="0" fontAlgn="base" hangingPunct="0">
        <a:spcBef>
          <a:spcPct val="0"/>
        </a:spcBef>
        <a:spcAft>
          <a:spcPct val="0"/>
        </a:spcAft>
        <a:defRPr sz="2400" b="1">
          <a:solidFill>
            <a:srgbClr val="FFFFFF"/>
          </a:solidFill>
          <a:latin typeface="Century Gothic" charset="0"/>
          <a:ea typeface="ＭＳ Ｐゴシック" charset="0"/>
          <a:cs typeface="ＭＳ Ｐゴシック" charset="0"/>
        </a:defRPr>
      </a:lvl4pPr>
      <a:lvl5pPr algn="ctr" defTabSz="457200" rtl="0" eaLnBrk="0" fontAlgn="base" hangingPunct="0">
        <a:spcBef>
          <a:spcPct val="0"/>
        </a:spcBef>
        <a:spcAft>
          <a:spcPct val="0"/>
        </a:spcAft>
        <a:defRPr sz="2400" b="1">
          <a:solidFill>
            <a:srgbClr val="FFFFFF"/>
          </a:solidFill>
          <a:latin typeface="Century Gothic" charset="0"/>
          <a:ea typeface="ＭＳ Ｐゴシック" charset="0"/>
          <a:cs typeface="ＭＳ Ｐゴシック" charset="0"/>
        </a:defRPr>
      </a:lvl5pPr>
      <a:lvl6pPr marL="457200" algn="ctr" defTabSz="457200" rtl="0" fontAlgn="base">
        <a:spcBef>
          <a:spcPct val="0"/>
        </a:spcBef>
        <a:spcAft>
          <a:spcPct val="0"/>
        </a:spcAft>
        <a:defRPr sz="2400" b="1">
          <a:solidFill>
            <a:srgbClr val="FFFFFF"/>
          </a:solidFill>
          <a:latin typeface="Century Gothic" charset="0"/>
          <a:ea typeface="ＭＳ Ｐゴシック" charset="0"/>
          <a:cs typeface="ＭＳ Ｐゴシック" charset="0"/>
        </a:defRPr>
      </a:lvl6pPr>
      <a:lvl7pPr marL="914400" algn="ctr" defTabSz="457200" rtl="0" fontAlgn="base">
        <a:spcBef>
          <a:spcPct val="0"/>
        </a:spcBef>
        <a:spcAft>
          <a:spcPct val="0"/>
        </a:spcAft>
        <a:defRPr sz="2400" b="1">
          <a:solidFill>
            <a:srgbClr val="FFFFFF"/>
          </a:solidFill>
          <a:latin typeface="Century Gothic" charset="0"/>
          <a:ea typeface="ＭＳ Ｐゴシック" charset="0"/>
          <a:cs typeface="ＭＳ Ｐゴシック" charset="0"/>
        </a:defRPr>
      </a:lvl7pPr>
      <a:lvl8pPr marL="1371600" algn="ctr" defTabSz="457200" rtl="0" fontAlgn="base">
        <a:spcBef>
          <a:spcPct val="0"/>
        </a:spcBef>
        <a:spcAft>
          <a:spcPct val="0"/>
        </a:spcAft>
        <a:defRPr sz="2400" b="1">
          <a:solidFill>
            <a:srgbClr val="FFFFFF"/>
          </a:solidFill>
          <a:latin typeface="Century Gothic" charset="0"/>
          <a:ea typeface="ＭＳ Ｐゴシック" charset="0"/>
          <a:cs typeface="ＭＳ Ｐゴシック" charset="0"/>
        </a:defRPr>
      </a:lvl8pPr>
      <a:lvl9pPr marL="1828800" algn="ctr" defTabSz="457200" rtl="0" fontAlgn="base">
        <a:spcBef>
          <a:spcPct val="0"/>
        </a:spcBef>
        <a:spcAft>
          <a:spcPct val="0"/>
        </a:spcAft>
        <a:defRPr sz="2400" b="1">
          <a:solidFill>
            <a:srgbClr val="FFFFFF"/>
          </a:solidFill>
          <a:latin typeface="Century Gothic"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Clr>
          <a:schemeClr val="tx2"/>
        </a:buClr>
        <a:buFont typeface="Arial" charset="0"/>
        <a:buChar char="•"/>
        <a:defRPr sz="2400" b="1"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Clr>
          <a:schemeClr val="tx2"/>
        </a:buClr>
        <a:buFont typeface="Arial" charset="0"/>
        <a:buChar char="–"/>
        <a:defRPr sz="2200" kern="1200">
          <a:solidFill>
            <a:schemeClr val="tx1"/>
          </a:solidFill>
          <a:latin typeface="+mn-lt"/>
          <a:ea typeface="ＭＳ Ｐゴシック" charset="0"/>
          <a:cs typeface="+mn-cs"/>
        </a:defRPr>
      </a:lvl2pPr>
      <a:lvl3pPr marL="1257300" indent="-342900" algn="l" defTabSz="457200" rtl="0" eaLnBrk="0" fontAlgn="base" hangingPunct="0">
        <a:spcBef>
          <a:spcPct val="20000"/>
        </a:spcBef>
        <a:spcAft>
          <a:spcPct val="0"/>
        </a:spcAft>
        <a:buClr>
          <a:schemeClr val="tx2"/>
        </a:buClr>
        <a:buFont typeface="Arial" charset="0"/>
        <a:buChar char="•"/>
        <a:defRPr sz="20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comments" Target="../comments/commen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0D001-997A-4591-8969-AB20DA47A9B7}"/>
              </a:ext>
            </a:extLst>
          </p:cNvPr>
          <p:cNvSpPr>
            <a:spLocks noGrp="1"/>
          </p:cNvSpPr>
          <p:nvPr>
            <p:ph type="ctrTitle"/>
          </p:nvPr>
        </p:nvSpPr>
        <p:spPr/>
        <p:txBody>
          <a:bodyPr/>
          <a:lstStyle/>
          <a:p>
            <a:r>
              <a:rPr lang="en-US">
                <a:ea typeface="ＭＳ Ｐゴシック"/>
              </a:rPr>
              <a:t>NAU CubeSat Capstone Team</a:t>
            </a:r>
            <a:endParaRPr lang="en-US"/>
          </a:p>
        </p:txBody>
      </p:sp>
      <p:sp>
        <p:nvSpPr>
          <p:cNvPr id="3" name="TextBox 2">
            <a:extLst>
              <a:ext uri="{FF2B5EF4-FFF2-40B4-BE49-F238E27FC236}">
                <a16:creationId xmlns:a16="http://schemas.microsoft.com/office/drawing/2014/main" id="{48A27876-36FB-4800-8003-A691549DF8B5}"/>
              </a:ext>
            </a:extLst>
          </p:cNvPr>
          <p:cNvSpPr txBox="1"/>
          <p:nvPr/>
        </p:nvSpPr>
        <p:spPr>
          <a:xfrm>
            <a:off x="779931" y="2489627"/>
            <a:ext cx="513485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latin typeface="Century Gothic"/>
                <a:ea typeface="ＭＳ Ｐゴシック"/>
              </a:rPr>
              <a:t>Preliminary Design </a:t>
            </a:r>
            <a:endParaRPr lang="en-US" sz="4000" b="1" dirty="0">
              <a:solidFill>
                <a:schemeClr val="bg1"/>
              </a:solidFill>
            </a:endParaRPr>
          </a:p>
          <a:p>
            <a:r>
              <a:rPr lang="en-US" sz="4000" b="1" dirty="0">
                <a:solidFill>
                  <a:schemeClr val="bg1"/>
                </a:solidFill>
                <a:latin typeface="Century Gothic"/>
                <a:ea typeface="ＭＳ Ｐゴシック"/>
              </a:rPr>
              <a:t>Review</a:t>
            </a:r>
            <a:endParaRPr lang="en-US" sz="3600" b="1" dirty="0">
              <a:solidFill>
                <a:schemeClr val="bg1"/>
              </a:solidFill>
            </a:endParaRPr>
          </a:p>
        </p:txBody>
      </p:sp>
      <p:sp>
        <p:nvSpPr>
          <p:cNvPr id="4" name="TextBox 3">
            <a:extLst>
              <a:ext uri="{FF2B5EF4-FFF2-40B4-BE49-F238E27FC236}">
                <a16:creationId xmlns:a16="http://schemas.microsoft.com/office/drawing/2014/main" id="{77F75216-4773-466A-A1D3-0E61458A1D6E}"/>
              </a:ext>
            </a:extLst>
          </p:cNvPr>
          <p:cNvSpPr txBox="1"/>
          <p:nvPr/>
        </p:nvSpPr>
        <p:spPr>
          <a:xfrm>
            <a:off x="1173736" y="3917628"/>
            <a:ext cx="474104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latin typeface="Century Gothic"/>
                <a:ea typeface="ＭＳ Ｐゴシック"/>
              </a:rPr>
              <a:t>Richard Campos: Team Leader</a:t>
            </a:r>
            <a:endParaRPr lang="en-US" dirty="0">
              <a:solidFill>
                <a:schemeClr val="bg1"/>
              </a:solidFill>
            </a:endParaRPr>
          </a:p>
          <a:p>
            <a:r>
              <a:rPr lang="en-US" dirty="0">
                <a:solidFill>
                  <a:schemeClr val="bg1"/>
                </a:solidFill>
                <a:latin typeface="Century Gothic"/>
                <a:ea typeface="ＭＳ Ｐゴシック"/>
              </a:rPr>
              <a:t>Zackary Retzlaff: Client Contact</a:t>
            </a:r>
            <a:endParaRPr lang="en-US" dirty="0">
              <a:solidFill>
                <a:schemeClr val="bg1"/>
              </a:solidFill>
            </a:endParaRPr>
          </a:p>
          <a:p>
            <a:r>
              <a:rPr lang="en-US" dirty="0">
                <a:solidFill>
                  <a:schemeClr val="bg1"/>
                </a:solidFill>
                <a:latin typeface="Century Gothic"/>
                <a:ea typeface="ＭＳ Ｐゴシック"/>
              </a:rPr>
              <a:t>Jacob Belin: Budget Liaison</a:t>
            </a:r>
            <a:endParaRPr lang="en-US" dirty="0">
              <a:solidFill>
                <a:schemeClr val="bg1"/>
              </a:solidFill>
            </a:endParaRPr>
          </a:p>
          <a:p>
            <a:r>
              <a:rPr lang="en-US" dirty="0">
                <a:solidFill>
                  <a:schemeClr val="bg1"/>
                </a:solidFill>
                <a:latin typeface="Century Gothic"/>
                <a:ea typeface="ＭＳ Ｐゴシック"/>
              </a:rPr>
              <a:t>Jacqueline Fonseca: Website Designer</a:t>
            </a:r>
            <a:endParaRPr lang="en-US" dirty="0">
              <a:solidFill>
                <a:schemeClr val="bg1"/>
              </a:solidFill>
            </a:endParaRPr>
          </a:p>
        </p:txBody>
      </p:sp>
    </p:spTree>
    <p:extLst>
      <p:ext uri="{BB962C8B-B14F-4D97-AF65-F5344CB8AC3E}">
        <p14:creationId xmlns:p14="http://schemas.microsoft.com/office/powerpoint/2010/main" val="2080487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32394FC-25E2-4899-888D-079215DFA5E3}"/>
              </a:ext>
            </a:extLst>
          </p:cNvPr>
          <p:cNvSpPr>
            <a:spLocks noGrp="1"/>
          </p:cNvSpPr>
          <p:nvPr>
            <p:ph sz="half" idx="1"/>
          </p:nvPr>
        </p:nvSpPr>
        <p:spPr>
          <a:xfrm>
            <a:off x="457200" y="1370162"/>
            <a:ext cx="4038600" cy="4525963"/>
          </a:xfrm>
        </p:spPr>
        <p:txBody>
          <a:bodyPr/>
          <a:lstStyle/>
          <a:p>
            <a:pPr>
              <a:lnSpc>
                <a:spcPct val="95000"/>
              </a:lnSpc>
              <a:spcBef>
                <a:spcPts val="1400"/>
              </a:spcBef>
              <a:spcAft>
                <a:spcPts val="200"/>
              </a:spcAft>
            </a:pPr>
            <a:r>
              <a:rPr lang="en-US" b="0">
                <a:ea typeface="+mn-lt"/>
                <a:cs typeface="+mn-lt"/>
              </a:rPr>
              <a:t>Reliable</a:t>
            </a:r>
          </a:p>
          <a:p>
            <a:pPr>
              <a:lnSpc>
                <a:spcPct val="95000"/>
              </a:lnSpc>
              <a:spcBef>
                <a:spcPts val="1400"/>
              </a:spcBef>
              <a:spcAft>
                <a:spcPts val="200"/>
              </a:spcAft>
            </a:pPr>
            <a:r>
              <a:rPr lang="en-US" b="0">
                <a:ea typeface="+mn-lt"/>
                <a:cs typeface="+mn-lt"/>
              </a:rPr>
              <a:t>Durable</a:t>
            </a:r>
          </a:p>
          <a:p>
            <a:pPr>
              <a:lnSpc>
                <a:spcPct val="95000"/>
              </a:lnSpc>
              <a:spcBef>
                <a:spcPts val="1400"/>
              </a:spcBef>
              <a:spcAft>
                <a:spcPts val="200"/>
              </a:spcAft>
            </a:pPr>
            <a:r>
              <a:rPr lang="en-US" b="0">
                <a:ea typeface="+mn-lt"/>
                <a:cs typeface="+mn-lt"/>
              </a:rPr>
              <a:t>Non-Magnetic</a:t>
            </a:r>
          </a:p>
          <a:p>
            <a:pPr>
              <a:lnSpc>
                <a:spcPct val="95000"/>
              </a:lnSpc>
              <a:spcBef>
                <a:spcPts val="1400"/>
              </a:spcBef>
              <a:spcAft>
                <a:spcPts val="200"/>
              </a:spcAft>
            </a:pPr>
            <a:r>
              <a:rPr lang="en-US" b="0">
                <a:ea typeface="+mn-lt"/>
                <a:cs typeface="+mn-lt"/>
              </a:rPr>
              <a:t>Limit Space</a:t>
            </a:r>
          </a:p>
          <a:p>
            <a:pPr>
              <a:lnSpc>
                <a:spcPct val="95000"/>
              </a:lnSpc>
              <a:spcBef>
                <a:spcPts val="1400"/>
              </a:spcBef>
              <a:spcAft>
                <a:spcPts val="200"/>
              </a:spcAft>
            </a:pPr>
            <a:r>
              <a:rPr lang="en-US" b="0">
                <a:ea typeface="+mn-lt"/>
                <a:cs typeface="+mn-lt"/>
              </a:rPr>
              <a:t>Limit Overall Weight</a:t>
            </a:r>
          </a:p>
          <a:p>
            <a:pPr>
              <a:lnSpc>
                <a:spcPct val="95000"/>
              </a:lnSpc>
              <a:spcBef>
                <a:spcPts val="1400"/>
              </a:spcBef>
              <a:spcAft>
                <a:spcPts val="200"/>
              </a:spcAft>
            </a:pPr>
            <a:r>
              <a:rPr lang="en-US" b="0">
                <a:ea typeface="+mn-lt"/>
                <a:cs typeface="+mn-lt"/>
              </a:rPr>
              <a:t>CubeSat Easily Installed and Removed</a:t>
            </a:r>
          </a:p>
          <a:p>
            <a:pPr>
              <a:lnSpc>
                <a:spcPct val="95000"/>
              </a:lnSpc>
              <a:spcBef>
                <a:spcPts val="1400"/>
              </a:spcBef>
              <a:spcAft>
                <a:spcPts val="200"/>
              </a:spcAft>
            </a:pPr>
            <a:r>
              <a:rPr lang="en-US" b="0">
                <a:ea typeface="+mn-lt"/>
                <a:cs typeface="+mn-lt"/>
              </a:rPr>
              <a:t>Simply and Effectively Secure CubeSat</a:t>
            </a:r>
            <a:endParaRPr lang="en-US" b="0"/>
          </a:p>
        </p:txBody>
      </p:sp>
      <p:sp>
        <p:nvSpPr>
          <p:cNvPr id="6" name="Content Placeholder 5">
            <a:extLst>
              <a:ext uri="{FF2B5EF4-FFF2-40B4-BE49-F238E27FC236}">
                <a16:creationId xmlns:a16="http://schemas.microsoft.com/office/drawing/2014/main" id="{1D26D9D4-D905-4634-BA4C-463D1A53533E}"/>
              </a:ext>
            </a:extLst>
          </p:cNvPr>
          <p:cNvSpPr>
            <a:spLocks noGrp="1"/>
          </p:cNvSpPr>
          <p:nvPr>
            <p:ph sz="half" idx="2"/>
          </p:nvPr>
        </p:nvSpPr>
        <p:spPr>
          <a:xfrm>
            <a:off x="4633823" y="1370162"/>
            <a:ext cx="4038600" cy="4525963"/>
          </a:xfrm>
        </p:spPr>
        <p:txBody>
          <a:bodyPr/>
          <a:lstStyle/>
          <a:p>
            <a:pPr>
              <a:lnSpc>
                <a:spcPct val="95000"/>
              </a:lnSpc>
              <a:spcBef>
                <a:spcPts val="1400"/>
              </a:spcBef>
              <a:spcAft>
                <a:spcPts val="200"/>
              </a:spcAft>
            </a:pPr>
            <a:r>
              <a:rPr lang="en-US" b="0">
                <a:ea typeface="+mn-lt"/>
                <a:cs typeface="+mn-lt"/>
              </a:rPr>
              <a:t>Adjustable on all three axis</a:t>
            </a:r>
          </a:p>
          <a:p>
            <a:pPr>
              <a:lnSpc>
                <a:spcPct val="95000"/>
              </a:lnSpc>
              <a:spcBef>
                <a:spcPts val="1400"/>
              </a:spcBef>
              <a:spcAft>
                <a:spcPts val="200"/>
              </a:spcAft>
            </a:pPr>
            <a:r>
              <a:rPr lang="en-US" b="0">
                <a:ea typeface="+mn-lt"/>
                <a:cs typeface="+mn-lt"/>
              </a:rPr>
              <a:t>Compactible with Air Bearing Table</a:t>
            </a:r>
          </a:p>
          <a:p>
            <a:pPr>
              <a:lnSpc>
                <a:spcPct val="95000"/>
              </a:lnSpc>
              <a:spcBef>
                <a:spcPts val="1400"/>
              </a:spcBef>
              <a:spcAft>
                <a:spcPts val="200"/>
              </a:spcAft>
            </a:pPr>
            <a:r>
              <a:rPr lang="en-US" b="0">
                <a:ea typeface="+mn-lt"/>
                <a:cs typeface="+mn-lt"/>
              </a:rPr>
              <a:t>Refocus CG for Assembly</a:t>
            </a:r>
          </a:p>
          <a:p>
            <a:pPr>
              <a:lnSpc>
                <a:spcPct val="95000"/>
              </a:lnSpc>
              <a:spcBef>
                <a:spcPts val="1400"/>
              </a:spcBef>
              <a:spcAft>
                <a:spcPts val="200"/>
              </a:spcAft>
            </a:pPr>
            <a:r>
              <a:rPr lang="en-US" b="0">
                <a:ea typeface="+mn-lt"/>
                <a:cs typeface="+mn-lt"/>
              </a:rPr>
              <a:t>Does not fall off test stand</a:t>
            </a:r>
          </a:p>
          <a:p>
            <a:endParaRPr lang="en-US"/>
          </a:p>
        </p:txBody>
      </p:sp>
      <p:sp>
        <p:nvSpPr>
          <p:cNvPr id="2" name="Title 1"/>
          <p:cNvSpPr>
            <a:spLocks noGrp="1"/>
          </p:cNvSpPr>
          <p:nvPr>
            <p:ph type="title" idx="4294967295"/>
          </p:nvPr>
        </p:nvSpPr>
        <p:spPr/>
        <p:txBody>
          <a:bodyPr/>
          <a:lstStyle/>
          <a:p>
            <a:r>
              <a:rPr lang="en-US">
                <a:ea typeface="ＭＳ Ｐゴシック"/>
              </a:rPr>
              <a:t>Concept of Operations</a:t>
            </a:r>
            <a:endParaRPr lang="en-US"/>
          </a:p>
        </p:txBody>
      </p:sp>
    </p:spTree>
    <p:extLst>
      <p:ext uri="{BB962C8B-B14F-4D97-AF65-F5344CB8AC3E}">
        <p14:creationId xmlns:p14="http://schemas.microsoft.com/office/powerpoint/2010/main" val="449789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a:t>System Level Overview</a:t>
            </a:r>
          </a:p>
        </p:txBody>
      </p:sp>
      <p:sp>
        <p:nvSpPr>
          <p:cNvPr id="3" name="TextBox 2">
            <a:extLst>
              <a:ext uri="{FF2B5EF4-FFF2-40B4-BE49-F238E27FC236}">
                <a16:creationId xmlns:a16="http://schemas.microsoft.com/office/drawing/2014/main" id="{1F5E6A62-B771-4180-A06B-C016ADCF0CB2}"/>
              </a:ext>
            </a:extLst>
          </p:cNvPr>
          <p:cNvSpPr txBox="1"/>
          <p:nvPr/>
        </p:nvSpPr>
        <p:spPr>
          <a:xfrm>
            <a:off x="4440" y="1003177"/>
            <a:ext cx="286526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Century Gothic"/>
                <a:ea typeface="ＭＳ Ｐゴシック"/>
              </a:rPr>
              <a:t>Black Box Model</a:t>
            </a:r>
            <a:endParaRPr lang="en-US" sz="2000" b="1"/>
          </a:p>
        </p:txBody>
      </p:sp>
      <p:pic>
        <p:nvPicPr>
          <p:cNvPr id="10" name="Picture 10" descr="A screenshot of a cell phone&#10;&#10;Description generated with very high confidence">
            <a:extLst>
              <a:ext uri="{FF2B5EF4-FFF2-40B4-BE49-F238E27FC236}">
                <a16:creationId xmlns:a16="http://schemas.microsoft.com/office/drawing/2014/main" id="{0CD1BCAD-0735-4415-B5C9-D727C942E753}"/>
              </a:ext>
            </a:extLst>
          </p:cNvPr>
          <p:cNvPicPr>
            <a:picLocks noChangeAspect="1"/>
          </p:cNvPicPr>
          <p:nvPr/>
        </p:nvPicPr>
        <p:blipFill>
          <a:blip r:embed="rId3"/>
          <a:stretch>
            <a:fillRect/>
          </a:stretch>
        </p:blipFill>
        <p:spPr>
          <a:xfrm>
            <a:off x="736847" y="1473314"/>
            <a:ext cx="7559336" cy="3789306"/>
          </a:xfrm>
          <a:prstGeom prst="rect">
            <a:avLst/>
          </a:prstGeom>
        </p:spPr>
      </p:pic>
      <p:pic>
        <p:nvPicPr>
          <p:cNvPr id="12" name="Picture 12" descr="A picture containing holding, clock, man&#10;&#10;Description generated with very high confidence">
            <a:extLst>
              <a:ext uri="{FF2B5EF4-FFF2-40B4-BE49-F238E27FC236}">
                <a16:creationId xmlns:a16="http://schemas.microsoft.com/office/drawing/2014/main" id="{500E37B5-441A-4941-88C2-0DFDE55B62D0}"/>
              </a:ext>
            </a:extLst>
          </p:cNvPr>
          <p:cNvPicPr>
            <a:picLocks noChangeAspect="1"/>
          </p:cNvPicPr>
          <p:nvPr/>
        </p:nvPicPr>
        <p:blipFill>
          <a:blip r:embed="rId4"/>
          <a:stretch>
            <a:fillRect/>
          </a:stretch>
        </p:blipFill>
        <p:spPr>
          <a:xfrm>
            <a:off x="131917" y="4909814"/>
            <a:ext cx="1223176" cy="1399527"/>
          </a:xfrm>
          <a:prstGeom prst="rect">
            <a:avLst/>
          </a:prstGeom>
        </p:spPr>
      </p:pic>
    </p:spTree>
    <p:extLst>
      <p:ext uri="{BB962C8B-B14F-4D97-AF65-F5344CB8AC3E}">
        <p14:creationId xmlns:p14="http://schemas.microsoft.com/office/powerpoint/2010/main" val="4069805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74CD6E-5CFC-45C7-A737-94E504B192E2}"/>
              </a:ext>
            </a:extLst>
          </p:cNvPr>
          <p:cNvSpPr>
            <a:spLocks noGrp="1"/>
          </p:cNvSpPr>
          <p:nvPr>
            <p:ph type="title" idx="4294967295"/>
          </p:nvPr>
        </p:nvSpPr>
        <p:spPr/>
        <p:txBody>
          <a:bodyPr/>
          <a:lstStyle/>
          <a:p>
            <a:r>
              <a:rPr lang="en-US">
                <a:ea typeface="ＭＳ Ｐゴシック"/>
              </a:rPr>
              <a:t>System Level Overview</a:t>
            </a:r>
            <a:endParaRPr lang="en-US"/>
          </a:p>
        </p:txBody>
      </p:sp>
      <p:sp>
        <p:nvSpPr>
          <p:cNvPr id="5" name="TextBox 4">
            <a:extLst>
              <a:ext uri="{FF2B5EF4-FFF2-40B4-BE49-F238E27FC236}">
                <a16:creationId xmlns:a16="http://schemas.microsoft.com/office/drawing/2014/main" id="{79FB9914-4B67-4AA8-9F2C-346F58499135}"/>
              </a:ext>
            </a:extLst>
          </p:cNvPr>
          <p:cNvSpPr txBox="1"/>
          <p:nvPr/>
        </p:nvSpPr>
        <p:spPr>
          <a:xfrm>
            <a:off x="4440" y="1003177"/>
            <a:ext cx="286526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Century Gothic"/>
                <a:ea typeface="ＭＳ Ｐゴシック"/>
              </a:rPr>
              <a:t>Functional Model</a:t>
            </a:r>
            <a:endParaRPr lang="en-US" sz="2400" b="1"/>
          </a:p>
        </p:txBody>
      </p:sp>
      <p:pic>
        <p:nvPicPr>
          <p:cNvPr id="6" name="Picture 6" descr="A picture containing map&#10;&#10;Description generated with very high confidence">
            <a:extLst>
              <a:ext uri="{FF2B5EF4-FFF2-40B4-BE49-F238E27FC236}">
                <a16:creationId xmlns:a16="http://schemas.microsoft.com/office/drawing/2014/main" id="{A88D20DD-9FA9-4213-A571-8DB4D37E1938}"/>
              </a:ext>
            </a:extLst>
          </p:cNvPr>
          <p:cNvPicPr>
            <a:picLocks noChangeAspect="1"/>
          </p:cNvPicPr>
          <p:nvPr/>
        </p:nvPicPr>
        <p:blipFill rotWithShape="1">
          <a:blip r:embed="rId3"/>
          <a:srcRect l="2056" r="-249" b="247"/>
          <a:stretch/>
        </p:blipFill>
        <p:spPr>
          <a:xfrm>
            <a:off x="131917" y="1562469"/>
            <a:ext cx="8752180" cy="4476586"/>
          </a:xfrm>
          <a:prstGeom prst="rect">
            <a:avLst/>
          </a:prstGeom>
        </p:spPr>
      </p:pic>
      <p:pic>
        <p:nvPicPr>
          <p:cNvPr id="13" name="Picture 12" descr="A picture containing holding, clock, man&#10;&#10;Description generated with very high confidence">
            <a:extLst>
              <a:ext uri="{FF2B5EF4-FFF2-40B4-BE49-F238E27FC236}">
                <a16:creationId xmlns:a16="http://schemas.microsoft.com/office/drawing/2014/main" id="{1BA69BC4-F3B6-4240-9319-CEF022B570EA}"/>
              </a:ext>
            </a:extLst>
          </p:cNvPr>
          <p:cNvPicPr>
            <a:picLocks noChangeAspect="1"/>
          </p:cNvPicPr>
          <p:nvPr/>
        </p:nvPicPr>
        <p:blipFill>
          <a:blip r:embed="rId4"/>
          <a:stretch>
            <a:fillRect/>
          </a:stretch>
        </p:blipFill>
        <p:spPr>
          <a:xfrm>
            <a:off x="131917" y="4909814"/>
            <a:ext cx="1223176" cy="1399527"/>
          </a:xfrm>
          <a:prstGeom prst="rect">
            <a:avLst/>
          </a:prstGeom>
        </p:spPr>
      </p:pic>
    </p:spTree>
    <p:extLst>
      <p:ext uri="{BB962C8B-B14F-4D97-AF65-F5344CB8AC3E}">
        <p14:creationId xmlns:p14="http://schemas.microsoft.com/office/powerpoint/2010/main" val="1624672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83D36C-B42C-4E34-B6C7-33C32F528A1D}"/>
              </a:ext>
            </a:extLst>
          </p:cNvPr>
          <p:cNvSpPr>
            <a:spLocks noGrp="1"/>
          </p:cNvSpPr>
          <p:nvPr>
            <p:ph type="title" idx="4294967295"/>
          </p:nvPr>
        </p:nvSpPr>
        <p:spPr/>
        <p:txBody>
          <a:bodyPr/>
          <a:lstStyle/>
          <a:p>
            <a:r>
              <a:rPr lang="en-US">
                <a:ea typeface="ＭＳ Ｐゴシック"/>
              </a:rPr>
              <a:t>Subsystem Design: Morphological Matrix</a:t>
            </a:r>
            <a:endParaRPr lang="en-US"/>
          </a:p>
        </p:txBody>
      </p:sp>
      <p:pic>
        <p:nvPicPr>
          <p:cNvPr id="14" name="Picture 14" descr="A screenshot of a cell phone&#10;&#10;Description generated with very high confidence">
            <a:extLst>
              <a:ext uri="{FF2B5EF4-FFF2-40B4-BE49-F238E27FC236}">
                <a16:creationId xmlns:a16="http://schemas.microsoft.com/office/drawing/2014/main" id="{B0BF25BF-A0DE-4290-A9A4-87991B453D72}"/>
              </a:ext>
            </a:extLst>
          </p:cNvPr>
          <p:cNvPicPr>
            <a:picLocks noChangeAspect="1"/>
          </p:cNvPicPr>
          <p:nvPr/>
        </p:nvPicPr>
        <p:blipFill>
          <a:blip r:embed="rId3"/>
          <a:stretch>
            <a:fillRect/>
          </a:stretch>
        </p:blipFill>
        <p:spPr>
          <a:xfrm>
            <a:off x="2050212" y="929768"/>
            <a:ext cx="5043576" cy="5429786"/>
          </a:xfrm>
          <a:prstGeom prst="rect">
            <a:avLst/>
          </a:prstGeom>
        </p:spPr>
      </p:pic>
    </p:spTree>
    <p:extLst>
      <p:ext uri="{BB962C8B-B14F-4D97-AF65-F5344CB8AC3E}">
        <p14:creationId xmlns:p14="http://schemas.microsoft.com/office/powerpoint/2010/main" val="1948039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a:ea typeface="ＭＳ Ｐゴシック"/>
              </a:rPr>
              <a:t>Subsystem Design:</a:t>
            </a:r>
            <a:br>
              <a:rPr lang="en-US"/>
            </a:br>
            <a:r>
              <a:rPr lang="en-US">
                <a:ea typeface="ＭＳ Ｐゴシック"/>
              </a:rPr>
              <a:t>Refocus CG</a:t>
            </a:r>
            <a:endParaRPr lang="en-US"/>
          </a:p>
        </p:txBody>
      </p:sp>
      <p:sp>
        <p:nvSpPr>
          <p:cNvPr id="3" name="Content Placeholder 2"/>
          <p:cNvSpPr txBox="1">
            <a:spLocks/>
          </p:cNvSpPr>
          <p:nvPr/>
        </p:nvSpPr>
        <p:spPr>
          <a:xfrm>
            <a:off x="428625" y="1165285"/>
            <a:ext cx="8224838" cy="4948238"/>
          </a:xfrm>
          <a:prstGeom prst="rect">
            <a:avLst/>
          </a:prstGeom>
          <a:noFill/>
        </p:spPr>
        <p:txBody>
          <a:bodyPr anchor="t"/>
          <a:lstStyle>
            <a:lvl1pPr marL="342900" indent="-342900" algn="l" defTabSz="457200" rtl="0" eaLnBrk="0" fontAlgn="base" hangingPunct="0">
              <a:spcBef>
                <a:spcPct val="20000"/>
              </a:spcBef>
              <a:spcAft>
                <a:spcPct val="0"/>
              </a:spcAft>
              <a:buClr>
                <a:schemeClr val="tx2"/>
              </a:buClr>
              <a:buFont typeface="Arial" charset="0"/>
              <a:buChar char="•"/>
              <a:defRPr sz="2400" b="1"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Clr>
                <a:schemeClr val="tx2"/>
              </a:buClr>
              <a:buFont typeface="Arial" charset="0"/>
              <a:buChar char="–"/>
              <a:defRPr sz="2200" kern="1200">
                <a:solidFill>
                  <a:schemeClr val="tx1"/>
                </a:solidFill>
                <a:latin typeface="+mn-lt"/>
                <a:ea typeface="ＭＳ Ｐゴシック" charset="0"/>
                <a:cs typeface="+mn-cs"/>
              </a:defRPr>
            </a:lvl2pPr>
            <a:lvl3pPr marL="1257300" indent="-342900" algn="l" defTabSz="457200" rtl="0" eaLnBrk="0" fontAlgn="base" hangingPunct="0">
              <a:spcBef>
                <a:spcPct val="20000"/>
              </a:spcBef>
              <a:spcAft>
                <a:spcPct val="0"/>
              </a:spcAft>
              <a:buClr>
                <a:schemeClr val="tx2"/>
              </a:buClr>
              <a:buFont typeface="Arial" charset="0"/>
              <a:buChar char="•"/>
              <a:defRPr sz="20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2000">
                <a:ea typeface="ＭＳ Ｐゴシック"/>
              </a:rPr>
              <a:t>Pneumatic System</a:t>
            </a:r>
          </a:p>
          <a:p>
            <a:pPr algn="just"/>
            <a:r>
              <a:rPr lang="en-US" sz="2000">
                <a:ea typeface="ＭＳ Ｐゴシック"/>
              </a:rPr>
              <a:t>Pneumatic Cylinders</a:t>
            </a:r>
          </a:p>
          <a:p>
            <a:pPr lvl="1" algn="just"/>
            <a:r>
              <a:rPr lang="en-US" sz="1800">
                <a:ea typeface="ＭＳ Ｐゴシック"/>
              </a:rPr>
              <a:t>Plenty of options on the market</a:t>
            </a:r>
            <a:endParaRPr lang="en-US" sz="1800">
              <a:ea typeface="+mn-lt"/>
              <a:cs typeface="+mn-lt"/>
            </a:endParaRPr>
          </a:p>
          <a:p>
            <a:pPr lvl="1" algn="just"/>
            <a:r>
              <a:rPr lang="en-US" sz="1800">
                <a:ea typeface="ＭＳ Ｐゴシック"/>
              </a:rPr>
              <a:t>Easily used and installed</a:t>
            </a:r>
            <a:endParaRPr lang="en-US" sz="1800">
              <a:ea typeface="+mn-lt"/>
              <a:cs typeface="+mn-lt"/>
            </a:endParaRPr>
          </a:p>
          <a:p>
            <a:pPr lvl="1" algn="just"/>
            <a:r>
              <a:rPr lang="en-US" sz="1800">
                <a:ea typeface="ＭＳ Ｐゴシック"/>
              </a:rPr>
              <a:t>Various sizes</a:t>
            </a:r>
            <a:endParaRPr lang="en-US" sz="1800">
              <a:ea typeface="ＭＳ Ｐゴシック"/>
              <a:cs typeface="+mn-lt"/>
            </a:endParaRPr>
          </a:p>
          <a:p>
            <a:pPr lvl="1" algn="just"/>
            <a:r>
              <a:rPr lang="en-US" sz="1800">
                <a:ea typeface="ＭＳ Ｐゴシック"/>
              </a:rPr>
              <a:t>Will need multiple cylinders and valves</a:t>
            </a:r>
          </a:p>
          <a:p>
            <a:pPr lvl="1" algn="just"/>
            <a:r>
              <a:rPr lang="en-US" sz="1800">
                <a:ea typeface="ＭＳ Ｐゴシック"/>
              </a:rPr>
              <a:t>Are not precise in the movements</a:t>
            </a:r>
            <a:endParaRPr lang="en-US"/>
          </a:p>
          <a:p>
            <a:pPr algn="just"/>
            <a:r>
              <a:rPr lang="en-US" sz="2000">
                <a:ea typeface="ＭＳ Ｐゴシック"/>
              </a:rPr>
              <a:t>Pneumatic Motors</a:t>
            </a:r>
          </a:p>
          <a:p>
            <a:pPr lvl="1" algn="just"/>
            <a:r>
              <a:rPr lang="en-US" sz="1800">
                <a:ea typeface="ＭＳ Ｐゴシック"/>
              </a:rPr>
              <a:t>Options on the Market</a:t>
            </a:r>
          </a:p>
          <a:p>
            <a:pPr lvl="1" algn="just"/>
            <a:r>
              <a:rPr lang="en-US" sz="1800">
                <a:ea typeface="ＭＳ Ｐゴシック"/>
              </a:rPr>
              <a:t>Precise Movement</a:t>
            </a:r>
          </a:p>
          <a:p>
            <a:pPr lvl="1" algn="just"/>
            <a:r>
              <a:rPr lang="en-US" sz="1800">
                <a:ea typeface="ＭＳ Ｐゴシック"/>
              </a:rPr>
              <a:t>Reversible</a:t>
            </a:r>
          </a:p>
          <a:p>
            <a:pPr lvl="1" algn="just"/>
            <a:r>
              <a:rPr lang="en-US" sz="1800">
                <a:ea typeface="ＭＳ Ｐゴシック"/>
              </a:rPr>
              <a:t>Will need multiple motors and valves</a:t>
            </a:r>
          </a:p>
          <a:p>
            <a:pPr algn="just"/>
            <a:r>
              <a:rPr lang="en-US" sz="2000">
                <a:ea typeface="ＭＳ Ｐゴシック"/>
              </a:rPr>
              <a:t>Tested by having design at predetermined angles/position</a:t>
            </a:r>
            <a:endParaRPr lang="en-US" sz="2000" b="0">
              <a:ea typeface="+mn-lt"/>
              <a:cs typeface="+mn-lt"/>
            </a:endParaRPr>
          </a:p>
          <a:p>
            <a:pPr lvl="1" algn="just"/>
            <a:r>
              <a:rPr lang="en-US" sz="1800">
                <a:ea typeface="ＭＳ Ｐゴシック"/>
              </a:rPr>
              <a:t>Based on sensor data, actuators will refocus CG</a:t>
            </a:r>
            <a:endParaRPr lang="en-US" sz="1800">
              <a:ea typeface="+mn-lt"/>
              <a:cs typeface="+mn-lt"/>
            </a:endParaRPr>
          </a:p>
          <a:p>
            <a:pPr lvl="1" algn="just"/>
            <a:r>
              <a:rPr lang="en-US" sz="1800">
                <a:ea typeface="ＭＳ Ｐゴシック"/>
              </a:rPr>
              <a:t>Verified with the use of hand calculations</a:t>
            </a:r>
            <a:endParaRPr lang="en-US" sz="1800"/>
          </a:p>
          <a:p>
            <a:pPr lvl="1" algn="just"/>
            <a:endParaRPr lang="en-US" sz="1800" b="1">
              <a:ea typeface="ＭＳ Ｐゴシック"/>
            </a:endParaRPr>
          </a:p>
          <a:p>
            <a:pPr lvl="1" algn="just"/>
            <a:endParaRPr lang="en-US" sz="1800" b="1">
              <a:ea typeface="ＭＳ Ｐゴシック"/>
            </a:endParaRPr>
          </a:p>
        </p:txBody>
      </p:sp>
      <p:pic>
        <p:nvPicPr>
          <p:cNvPr id="4" name="Picture 4" descr="A close up of a device&#10;&#10;Description generated with very high confidence">
            <a:extLst>
              <a:ext uri="{FF2B5EF4-FFF2-40B4-BE49-F238E27FC236}">
                <a16:creationId xmlns:a16="http://schemas.microsoft.com/office/drawing/2014/main" id="{DC1A8C38-394B-4757-8511-8F13485CB6FA}"/>
              </a:ext>
            </a:extLst>
          </p:cNvPr>
          <p:cNvPicPr>
            <a:picLocks noChangeAspect="1"/>
          </p:cNvPicPr>
          <p:nvPr/>
        </p:nvPicPr>
        <p:blipFill>
          <a:blip r:embed="rId3"/>
          <a:stretch>
            <a:fillRect/>
          </a:stretch>
        </p:blipFill>
        <p:spPr>
          <a:xfrm>
            <a:off x="5893719" y="1017392"/>
            <a:ext cx="2631955" cy="2617577"/>
          </a:xfrm>
          <a:prstGeom prst="rect">
            <a:avLst/>
          </a:prstGeom>
        </p:spPr>
      </p:pic>
      <p:pic>
        <p:nvPicPr>
          <p:cNvPr id="6" name="Picture 6" descr="A picture containing light&#10;&#10;Description generated with very high confidence">
            <a:extLst>
              <a:ext uri="{FF2B5EF4-FFF2-40B4-BE49-F238E27FC236}">
                <a16:creationId xmlns:a16="http://schemas.microsoft.com/office/drawing/2014/main" id="{DDB46BB3-EC94-4BF9-BDAF-662E234D8765}"/>
              </a:ext>
            </a:extLst>
          </p:cNvPr>
          <p:cNvPicPr>
            <a:picLocks noChangeAspect="1"/>
          </p:cNvPicPr>
          <p:nvPr/>
        </p:nvPicPr>
        <p:blipFill>
          <a:blip r:embed="rId4"/>
          <a:stretch>
            <a:fillRect/>
          </a:stretch>
        </p:blipFill>
        <p:spPr>
          <a:xfrm>
            <a:off x="5888966" y="3817822"/>
            <a:ext cx="2743200" cy="976393"/>
          </a:xfrm>
          <a:prstGeom prst="rect">
            <a:avLst/>
          </a:prstGeom>
        </p:spPr>
      </p:pic>
    </p:spTree>
    <p:extLst>
      <p:ext uri="{BB962C8B-B14F-4D97-AF65-F5344CB8AC3E}">
        <p14:creationId xmlns:p14="http://schemas.microsoft.com/office/powerpoint/2010/main" val="2692042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a:ea typeface="ＭＳ Ｐゴシック"/>
              </a:rPr>
              <a:t>Subsystem Design:</a:t>
            </a:r>
            <a:br>
              <a:rPr lang="en-US"/>
            </a:br>
            <a:r>
              <a:rPr lang="en-US">
                <a:ea typeface="ＭＳ Ｐゴシック"/>
              </a:rPr>
              <a:t>Software (Locate CG)</a:t>
            </a:r>
            <a:endParaRPr lang="en-US"/>
          </a:p>
        </p:txBody>
      </p:sp>
      <p:sp>
        <p:nvSpPr>
          <p:cNvPr id="3" name="Content Placeholder 2"/>
          <p:cNvSpPr txBox="1">
            <a:spLocks/>
          </p:cNvSpPr>
          <p:nvPr/>
        </p:nvSpPr>
        <p:spPr>
          <a:xfrm>
            <a:off x="428625" y="1409700"/>
            <a:ext cx="5005501" cy="4948238"/>
          </a:xfrm>
          <a:prstGeom prst="rect">
            <a:avLst/>
          </a:prstGeom>
          <a:noFill/>
        </p:spPr>
        <p:txBody>
          <a:bodyPr anchor="t"/>
          <a:lstStyle>
            <a:lvl1pPr marL="342900" indent="-342900" algn="l" defTabSz="457200" rtl="0" eaLnBrk="0" fontAlgn="base" hangingPunct="0">
              <a:spcBef>
                <a:spcPct val="20000"/>
              </a:spcBef>
              <a:spcAft>
                <a:spcPct val="0"/>
              </a:spcAft>
              <a:buClr>
                <a:schemeClr val="tx2"/>
              </a:buClr>
              <a:buFont typeface="Arial" charset="0"/>
              <a:buChar char="•"/>
              <a:defRPr sz="2400" b="1"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Clr>
                <a:schemeClr val="tx2"/>
              </a:buClr>
              <a:buFont typeface="Arial" charset="0"/>
              <a:buChar char="–"/>
              <a:defRPr sz="2200" kern="1200">
                <a:solidFill>
                  <a:schemeClr val="tx1"/>
                </a:solidFill>
                <a:latin typeface="+mn-lt"/>
                <a:ea typeface="ＭＳ Ｐゴシック" charset="0"/>
                <a:cs typeface="+mn-cs"/>
              </a:defRPr>
            </a:lvl2pPr>
            <a:lvl3pPr marL="1257300" indent="-342900" algn="l" defTabSz="457200" rtl="0" eaLnBrk="0" fontAlgn="base" hangingPunct="0">
              <a:spcBef>
                <a:spcPct val="20000"/>
              </a:spcBef>
              <a:spcAft>
                <a:spcPct val="0"/>
              </a:spcAft>
              <a:buClr>
                <a:schemeClr val="tx2"/>
              </a:buClr>
              <a:buFont typeface="Arial" charset="0"/>
              <a:buChar char="•"/>
              <a:defRPr sz="20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2000">
                <a:ea typeface="ＭＳ Ｐゴシック"/>
              </a:rPr>
              <a:t>Arduino</a:t>
            </a:r>
          </a:p>
          <a:p>
            <a:pPr algn="just"/>
            <a:r>
              <a:rPr lang="en-US" sz="2000">
                <a:ea typeface="ＭＳ Ｐゴシック"/>
              </a:rPr>
              <a:t>C++ programming software</a:t>
            </a:r>
          </a:p>
          <a:p>
            <a:pPr algn="just"/>
            <a:r>
              <a:rPr lang="en-US" sz="2000">
                <a:ea typeface="ＭＳ Ｐゴシック"/>
              </a:rPr>
              <a:t>HX711 Arduino Part</a:t>
            </a:r>
          </a:p>
          <a:p>
            <a:pPr algn="just"/>
            <a:r>
              <a:rPr lang="en-US" sz="2000">
                <a:ea typeface="ＭＳ Ｐゴシック"/>
              </a:rPr>
              <a:t>Force sensors</a:t>
            </a:r>
          </a:p>
          <a:p>
            <a:pPr lvl="1" algn="just"/>
            <a:r>
              <a:rPr lang="en-US" sz="1800" b="1">
                <a:ea typeface="ＭＳ Ｐゴシック"/>
              </a:rPr>
              <a:t>Connected to each corner of the fixture</a:t>
            </a:r>
          </a:p>
          <a:p>
            <a:pPr lvl="1" algn="just"/>
            <a:r>
              <a:rPr lang="en-US" sz="1800" b="1">
                <a:ea typeface="ＭＳ Ｐゴシック"/>
              </a:rPr>
              <a:t>Will read the force at each point and calculate CG</a:t>
            </a:r>
            <a:endParaRPr lang="en-US" sz="1800">
              <a:ea typeface="ＭＳ Ｐゴシック"/>
            </a:endParaRPr>
          </a:p>
          <a:p>
            <a:pPr algn="just"/>
            <a:r>
              <a:rPr lang="en-US" sz="2000">
                <a:ea typeface="ＭＳ Ｐゴシック"/>
              </a:rPr>
              <a:t>Code</a:t>
            </a:r>
          </a:p>
          <a:p>
            <a:pPr lvl="1" algn="just"/>
            <a:r>
              <a:rPr lang="en-US" sz="1800" b="1">
                <a:ea typeface="ＭＳ Ｐゴシック"/>
              </a:rPr>
              <a:t>CG equations</a:t>
            </a:r>
          </a:p>
          <a:p>
            <a:pPr lvl="1" algn="just"/>
            <a:r>
              <a:rPr lang="en-US" sz="1800" b="1">
                <a:ea typeface="ＭＳ Ｐゴシック"/>
              </a:rPr>
              <a:t>Geometry of fixture is implemented into this</a:t>
            </a:r>
          </a:p>
          <a:p>
            <a:pPr lvl="1" algn="just"/>
            <a:r>
              <a:rPr lang="en-US" sz="1800" b="1">
                <a:ea typeface="ＭＳ Ｐゴシック"/>
              </a:rPr>
              <a:t>Determines method to relocate CG</a:t>
            </a:r>
          </a:p>
        </p:txBody>
      </p:sp>
      <p:pic>
        <p:nvPicPr>
          <p:cNvPr id="4" name="Picture 4" descr="A picture containing mirror, object, microscope&#10;&#10;Description generated with very high confidence">
            <a:extLst>
              <a:ext uri="{FF2B5EF4-FFF2-40B4-BE49-F238E27FC236}">
                <a16:creationId xmlns:a16="http://schemas.microsoft.com/office/drawing/2014/main" id="{DD306541-E8A2-488D-89A0-0DAE064F5F06}"/>
              </a:ext>
            </a:extLst>
          </p:cNvPr>
          <p:cNvPicPr>
            <a:picLocks noChangeAspect="1"/>
          </p:cNvPicPr>
          <p:nvPr/>
        </p:nvPicPr>
        <p:blipFill>
          <a:blip r:embed="rId3"/>
          <a:stretch>
            <a:fillRect/>
          </a:stretch>
        </p:blipFill>
        <p:spPr>
          <a:xfrm>
            <a:off x="5563892" y="1279961"/>
            <a:ext cx="2743200" cy="2567434"/>
          </a:xfrm>
          <a:prstGeom prst="rect">
            <a:avLst/>
          </a:prstGeom>
        </p:spPr>
      </p:pic>
      <p:pic>
        <p:nvPicPr>
          <p:cNvPr id="6" name="Picture 6" descr="A circuit board&#10;&#10;Description generated with very high confidence">
            <a:extLst>
              <a:ext uri="{FF2B5EF4-FFF2-40B4-BE49-F238E27FC236}">
                <a16:creationId xmlns:a16="http://schemas.microsoft.com/office/drawing/2014/main" id="{096910EA-167F-40E8-89DC-F21866A88DA9}"/>
              </a:ext>
            </a:extLst>
          </p:cNvPr>
          <p:cNvPicPr>
            <a:picLocks noChangeAspect="1"/>
          </p:cNvPicPr>
          <p:nvPr/>
        </p:nvPicPr>
        <p:blipFill>
          <a:blip r:embed="rId4"/>
          <a:stretch>
            <a:fillRect/>
          </a:stretch>
        </p:blipFill>
        <p:spPr>
          <a:xfrm>
            <a:off x="5563531" y="4001178"/>
            <a:ext cx="2737732" cy="1845031"/>
          </a:xfrm>
          <a:prstGeom prst="rect">
            <a:avLst/>
          </a:prstGeom>
        </p:spPr>
      </p:pic>
    </p:spTree>
    <p:extLst>
      <p:ext uri="{BB962C8B-B14F-4D97-AF65-F5344CB8AC3E}">
        <p14:creationId xmlns:p14="http://schemas.microsoft.com/office/powerpoint/2010/main" val="810632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924AD4-1CC6-49FD-AC86-1BEB81F15065}"/>
              </a:ext>
            </a:extLst>
          </p:cNvPr>
          <p:cNvSpPr>
            <a:spLocks noGrp="1"/>
          </p:cNvSpPr>
          <p:nvPr>
            <p:ph idx="1"/>
          </p:nvPr>
        </p:nvSpPr>
        <p:spPr>
          <a:xfrm>
            <a:off x="457200" y="1600200"/>
            <a:ext cx="6008177" cy="3802708"/>
          </a:xfrm>
        </p:spPr>
        <p:txBody>
          <a:bodyPr/>
          <a:lstStyle/>
          <a:p>
            <a:pPr marL="0" indent="0">
              <a:buNone/>
            </a:pPr>
            <a:r>
              <a:rPr lang="en-US">
                <a:ea typeface="ＭＳ Ｐゴシック"/>
              </a:rPr>
              <a:t>From Payload Specs PDF for 12U</a:t>
            </a:r>
            <a:endParaRPr lang="en-US"/>
          </a:p>
          <a:p>
            <a:pPr marL="0" indent="0">
              <a:buNone/>
            </a:pPr>
            <a:r>
              <a:rPr lang="en-US">
                <a:ea typeface="ＭＳ Ｐゴシック"/>
              </a:rPr>
              <a:t>Max/Min Center of Mass:</a:t>
            </a:r>
          </a:p>
          <a:p>
            <a:pPr marL="0" indent="0">
              <a:buNone/>
            </a:pPr>
            <a:r>
              <a:rPr lang="en-US">
                <a:ea typeface="ＭＳ Ｐゴシック"/>
              </a:rPr>
              <a:t>X-direction: -40mm to 40mm</a:t>
            </a:r>
          </a:p>
          <a:p>
            <a:pPr marL="0" indent="0">
              <a:buNone/>
            </a:pPr>
            <a:r>
              <a:rPr lang="en-US">
                <a:ea typeface="ＭＳ Ｐゴシック"/>
              </a:rPr>
              <a:t>Y-direction: 55 to 125mm</a:t>
            </a:r>
          </a:p>
          <a:p>
            <a:pPr marL="0" indent="0">
              <a:buNone/>
            </a:pPr>
            <a:r>
              <a:rPr lang="en-US">
                <a:ea typeface="ＭＳ Ｐゴシック"/>
              </a:rPr>
              <a:t>Z-direction: 133 to 233mm</a:t>
            </a:r>
          </a:p>
          <a:p>
            <a:pPr marL="0" indent="0">
              <a:buNone/>
            </a:pPr>
            <a:r>
              <a:rPr lang="en-US">
                <a:ea typeface="ＭＳ Ｐゴシック"/>
              </a:rPr>
              <a:t>Max Payload Depth:</a:t>
            </a:r>
          </a:p>
          <a:p>
            <a:pPr marL="0" indent="0">
              <a:buNone/>
            </a:pPr>
            <a:r>
              <a:rPr lang="en-US">
                <a:ea typeface="ＭＳ Ｐゴシック"/>
              </a:rPr>
              <a:t>Y-direction: 222.8mm</a:t>
            </a:r>
          </a:p>
          <a:p>
            <a:pPr marL="0" indent="0">
              <a:buNone/>
            </a:pPr>
            <a:r>
              <a:rPr lang="en-US">
                <a:ea typeface="ＭＳ Ｐゴシック"/>
              </a:rPr>
              <a:t>X-direction(+-): 199.7mm</a:t>
            </a:r>
          </a:p>
          <a:p>
            <a:pPr marL="0" indent="0">
              <a:buNone/>
            </a:pPr>
            <a:endParaRPr lang="en-US">
              <a:ea typeface="ＭＳ Ｐゴシック"/>
            </a:endParaRPr>
          </a:p>
        </p:txBody>
      </p:sp>
      <p:sp>
        <p:nvSpPr>
          <p:cNvPr id="3" name="Title 2">
            <a:extLst>
              <a:ext uri="{FF2B5EF4-FFF2-40B4-BE49-F238E27FC236}">
                <a16:creationId xmlns:a16="http://schemas.microsoft.com/office/drawing/2014/main" id="{B5B990EA-1323-4EF6-919E-5F30D1E743D8}"/>
              </a:ext>
            </a:extLst>
          </p:cNvPr>
          <p:cNvSpPr>
            <a:spLocks noGrp="1"/>
          </p:cNvSpPr>
          <p:nvPr>
            <p:ph type="title" idx="4294967295"/>
          </p:nvPr>
        </p:nvSpPr>
        <p:spPr/>
        <p:txBody>
          <a:bodyPr/>
          <a:lstStyle/>
          <a:p>
            <a:r>
              <a:rPr lang="en-US">
                <a:ea typeface="+mj-lt"/>
                <a:cs typeface="+mj-lt"/>
              </a:rPr>
              <a:t>Subsystem Design:</a:t>
            </a:r>
            <a:br>
              <a:rPr lang="en-US">
                <a:ea typeface="+mj-lt"/>
                <a:cs typeface="+mj-lt"/>
              </a:rPr>
            </a:br>
            <a:r>
              <a:rPr lang="en-US">
                <a:ea typeface="+mj-lt"/>
                <a:cs typeface="+mj-lt"/>
              </a:rPr>
              <a:t>Software (Locate CG)</a:t>
            </a:r>
            <a:endParaRPr lang="en-US"/>
          </a:p>
        </p:txBody>
      </p:sp>
      <p:pic>
        <p:nvPicPr>
          <p:cNvPr id="4" name="Picture 4" descr="A picture containing game&#10;&#10;Description generated with very high confidence">
            <a:extLst>
              <a:ext uri="{FF2B5EF4-FFF2-40B4-BE49-F238E27FC236}">
                <a16:creationId xmlns:a16="http://schemas.microsoft.com/office/drawing/2014/main" id="{42E9B63E-01D0-4B8E-A341-B9CB1A1C0D7A}"/>
              </a:ext>
            </a:extLst>
          </p:cNvPr>
          <p:cNvPicPr>
            <a:picLocks noChangeAspect="1"/>
          </p:cNvPicPr>
          <p:nvPr/>
        </p:nvPicPr>
        <p:blipFill>
          <a:blip r:embed="rId3"/>
          <a:stretch>
            <a:fillRect/>
          </a:stretch>
        </p:blipFill>
        <p:spPr>
          <a:xfrm>
            <a:off x="6327264" y="1601411"/>
            <a:ext cx="2352997" cy="1859958"/>
          </a:xfrm>
          <a:prstGeom prst="rect">
            <a:avLst/>
          </a:prstGeom>
        </p:spPr>
      </p:pic>
    </p:spTree>
    <p:extLst>
      <p:ext uri="{BB962C8B-B14F-4D97-AF65-F5344CB8AC3E}">
        <p14:creationId xmlns:p14="http://schemas.microsoft.com/office/powerpoint/2010/main" val="1848713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a:ea typeface="ＭＳ Ｐゴシック"/>
              </a:rPr>
              <a:t>Subsystem Design:</a:t>
            </a:r>
            <a:br>
              <a:rPr lang="en-US"/>
            </a:br>
            <a:r>
              <a:rPr lang="en-US">
                <a:ea typeface="ＭＳ Ｐゴシック"/>
              </a:rPr>
              <a:t>Secure 12U</a:t>
            </a:r>
            <a:endParaRPr lang="en-US"/>
          </a:p>
        </p:txBody>
      </p:sp>
      <p:sp>
        <p:nvSpPr>
          <p:cNvPr id="3" name="Content Placeholder 2"/>
          <p:cNvSpPr txBox="1">
            <a:spLocks/>
          </p:cNvSpPr>
          <p:nvPr/>
        </p:nvSpPr>
        <p:spPr>
          <a:xfrm>
            <a:off x="459581" y="5276021"/>
            <a:ext cx="8224838" cy="1173340"/>
          </a:xfrm>
          <a:prstGeom prst="rect">
            <a:avLst/>
          </a:prstGeom>
          <a:noFill/>
        </p:spPr>
        <p:txBody>
          <a:bodyPr/>
          <a:lstStyle>
            <a:lvl1pPr marL="342900" indent="-342900" algn="l" defTabSz="457200" rtl="0" eaLnBrk="0" fontAlgn="base" hangingPunct="0">
              <a:spcBef>
                <a:spcPct val="20000"/>
              </a:spcBef>
              <a:spcAft>
                <a:spcPct val="0"/>
              </a:spcAft>
              <a:buClr>
                <a:schemeClr val="tx2"/>
              </a:buClr>
              <a:buFont typeface="Arial" charset="0"/>
              <a:buChar char="•"/>
              <a:defRPr sz="2400" b="1"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Clr>
                <a:schemeClr val="tx2"/>
              </a:buClr>
              <a:buFont typeface="Arial" charset="0"/>
              <a:buChar char="–"/>
              <a:defRPr sz="2200" kern="1200">
                <a:solidFill>
                  <a:schemeClr val="tx1"/>
                </a:solidFill>
                <a:latin typeface="+mn-lt"/>
                <a:ea typeface="ＭＳ Ｐゴシック" charset="0"/>
                <a:cs typeface="+mn-cs"/>
              </a:defRPr>
            </a:lvl2pPr>
            <a:lvl3pPr marL="1257300" indent="-342900" algn="l" defTabSz="457200" rtl="0" eaLnBrk="0" fontAlgn="base" hangingPunct="0">
              <a:spcBef>
                <a:spcPct val="20000"/>
              </a:spcBef>
              <a:spcAft>
                <a:spcPct val="0"/>
              </a:spcAft>
              <a:buClr>
                <a:schemeClr val="tx2"/>
              </a:buClr>
              <a:buFont typeface="Arial" charset="0"/>
              <a:buChar char="•"/>
              <a:defRPr sz="20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000"/>
              <a:t>Tabs – secure CubeSat/payload to the CSD and increase accuracy for strength analysis. </a:t>
            </a:r>
          </a:p>
          <a:p>
            <a:pPr marL="0" indent="0">
              <a:buFont typeface="Arial" charset="0"/>
              <a:buNone/>
            </a:pPr>
            <a:endParaRPr lang="en-US" sz="2000"/>
          </a:p>
          <a:p>
            <a:pPr marL="0" indent="0">
              <a:buFont typeface="Arial" charset="0"/>
              <a:buNone/>
            </a:pPr>
            <a:endParaRPr lang="en-US" sz="2000"/>
          </a:p>
        </p:txBody>
      </p:sp>
      <p:pic>
        <p:nvPicPr>
          <p:cNvPr id="4" name="Picture 3">
            <a:extLst>
              <a:ext uri="{FF2B5EF4-FFF2-40B4-BE49-F238E27FC236}">
                <a16:creationId xmlns:a16="http://schemas.microsoft.com/office/drawing/2014/main" id="{07B006FF-B374-4E88-A7D1-F3967F7329D6}"/>
              </a:ext>
            </a:extLst>
          </p:cNvPr>
          <p:cNvPicPr>
            <a:picLocks noChangeAspect="1"/>
          </p:cNvPicPr>
          <p:nvPr/>
        </p:nvPicPr>
        <p:blipFill rotWithShape="1">
          <a:blip r:embed="rId3"/>
          <a:srcRect b="7126"/>
          <a:stretch/>
        </p:blipFill>
        <p:spPr>
          <a:xfrm>
            <a:off x="292493" y="914400"/>
            <a:ext cx="8743950" cy="4033891"/>
          </a:xfrm>
          <a:prstGeom prst="rect">
            <a:avLst/>
          </a:prstGeom>
        </p:spPr>
      </p:pic>
    </p:spTree>
    <p:extLst>
      <p:ext uri="{BB962C8B-B14F-4D97-AF65-F5344CB8AC3E}">
        <p14:creationId xmlns:p14="http://schemas.microsoft.com/office/powerpoint/2010/main" val="3897062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7E8B-6E93-4F98-BB84-CD085004DCD3}"/>
              </a:ext>
            </a:extLst>
          </p:cNvPr>
          <p:cNvSpPr>
            <a:spLocks noGrp="1"/>
          </p:cNvSpPr>
          <p:nvPr>
            <p:ph type="title" idx="4294967295"/>
          </p:nvPr>
        </p:nvSpPr>
        <p:spPr>
          <a:xfrm>
            <a:off x="-8355" y="217256"/>
            <a:ext cx="9144000" cy="492991"/>
          </a:xfrm>
        </p:spPr>
        <p:txBody>
          <a:bodyPr/>
          <a:lstStyle/>
          <a:p>
            <a:r>
              <a:rPr lang="en-US">
                <a:ea typeface="ＭＳ Ｐゴシック"/>
              </a:rPr>
              <a:t>Subsystem Design:</a:t>
            </a:r>
            <a:br>
              <a:rPr lang="en-US"/>
            </a:br>
            <a:r>
              <a:rPr lang="en-US">
                <a:ea typeface="ＭＳ Ｐゴシック"/>
              </a:rPr>
              <a:t>Secure 12U</a:t>
            </a:r>
            <a:endParaRPr lang="en-US"/>
          </a:p>
        </p:txBody>
      </p:sp>
      <p:sp>
        <p:nvSpPr>
          <p:cNvPr id="3" name="Content Placeholder 1">
            <a:extLst>
              <a:ext uri="{FF2B5EF4-FFF2-40B4-BE49-F238E27FC236}">
                <a16:creationId xmlns:a16="http://schemas.microsoft.com/office/drawing/2014/main" id="{7CEA0FE7-EDAC-4C69-92E3-81AB22AE60F6}"/>
              </a:ext>
            </a:extLst>
          </p:cNvPr>
          <p:cNvSpPr txBox="1">
            <a:spLocks/>
          </p:cNvSpPr>
          <p:nvPr/>
        </p:nvSpPr>
        <p:spPr>
          <a:xfrm>
            <a:off x="457200" y="1600200"/>
            <a:ext cx="6008177" cy="3802708"/>
          </a:xfrm>
          <a:prstGeom prst="rect">
            <a:avLst/>
          </a:prstGeom>
        </p:spPr>
        <p:txBody>
          <a:bodyPr/>
          <a:lstStyle>
            <a:lvl1pPr marL="342900" indent="-342900" algn="l" defTabSz="457200" rtl="0" eaLnBrk="0" fontAlgn="base" hangingPunct="0">
              <a:spcBef>
                <a:spcPct val="20000"/>
              </a:spcBef>
              <a:spcAft>
                <a:spcPct val="0"/>
              </a:spcAft>
              <a:buClr>
                <a:schemeClr val="tx2"/>
              </a:buClr>
              <a:buFont typeface="Arial" charset="0"/>
              <a:buChar char="•"/>
              <a:defRPr sz="2400" b="1"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Clr>
                <a:schemeClr val="tx2"/>
              </a:buClr>
              <a:buFont typeface="Arial" charset="0"/>
              <a:buChar char="–"/>
              <a:defRPr sz="2200" kern="1200">
                <a:solidFill>
                  <a:schemeClr val="tx1"/>
                </a:solidFill>
                <a:latin typeface="+mn-lt"/>
                <a:ea typeface="ＭＳ Ｐゴシック" charset="0"/>
                <a:cs typeface="+mn-cs"/>
              </a:defRPr>
            </a:lvl2pPr>
            <a:lvl3pPr marL="1257300" indent="-342900" algn="l" defTabSz="457200" rtl="0" eaLnBrk="0" fontAlgn="base" hangingPunct="0">
              <a:spcBef>
                <a:spcPct val="20000"/>
              </a:spcBef>
              <a:spcAft>
                <a:spcPct val="0"/>
              </a:spcAft>
              <a:buClr>
                <a:schemeClr val="tx2"/>
              </a:buClr>
              <a:buFont typeface="Arial" charset="0"/>
              <a:buChar char="•"/>
              <a:defRPr sz="20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endParaRPr lang="en-US">
              <a:ea typeface="ＭＳ Ｐゴシック"/>
            </a:endParaRPr>
          </a:p>
        </p:txBody>
      </p:sp>
      <p:pic>
        <p:nvPicPr>
          <p:cNvPr id="4" name="Picture 3">
            <a:extLst>
              <a:ext uri="{FF2B5EF4-FFF2-40B4-BE49-F238E27FC236}">
                <a16:creationId xmlns:a16="http://schemas.microsoft.com/office/drawing/2014/main" id="{A2E1466B-5AFB-464F-95A3-99A578B8EDD6}"/>
              </a:ext>
            </a:extLst>
          </p:cNvPr>
          <p:cNvPicPr>
            <a:picLocks noChangeAspect="1"/>
          </p:cNvPicPr>
          <p:nvPr/>
        </p:nvPicPr>
        <p:blipFill>
          <a:blip r:embed="rId3"/>
          <a:stretch>
            <a:fillRect/>
          </a:stretch>
        </p:blipFill>
        <p:spPr>
          <a:xfrm>
            <a:off x="1518537" y="935173"/>
            <a:ext cx="5969405" cy="3927672"/>
          </a:xfrm>
          <a:prstGeom prst="rect">
            <a:avLst/>
          </a:prstGeom>
        </p:spPr>
      </p:pic>
      <p:sp>
        <p:nvSpPr>
          <p:cNvPr id="5" name="TextBox 4">
            <a:extLst>
              <a:ext uri="{FF2B5EF4-FFF2-40B4-BE49-F238E27FC236}">
                <a16:creationId xmlns:a16="http://schemas.microsoft.com/office/drawing/2014/main" id="{0FECC7F4-AC3D-431C-8E46-C19186F1295D}"/>
              </a:ext>
            </a:extLst>
          </p:cNvPr>
          <p:cNvSpPr txBox="1"/>
          <p:nvPr/>
        </p:nvSpPr>
        <p:spPr>
          <a:xfrm>
            <a:off x="3206780" y="4618115"/>
            <a:ext cx="2907587" cy="369332"/>
          </a:xfrm>
          <a:prstGeom prst="rect">
            <a:avLst/>
          </a:prstGeom>
          <a:solidFill>
            <a:schemeClr val="bg1"/>
          </a:solidFill>
          <a:ln>
            <a:noFill/>
          </a:ln>
        </p:spPr>
        <p:txBody>
          <a:bodyPr wrap="square" rtlCol="0">
            <a:spAutoFit/>
          </a:bodyPr>
          <a:lstStyle/>
          <a:p>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1487AD3-D96D-4D47-9341-11C06823CFCC}"/>
                  </a:ext>
                </a:extLst>
              </p:cNvPr>
              <p:cNvSpPr txBox="1"/>
              <p:nvPr/>
            </p:nvSpPr>
            <p:spPr>
              <a:xfrm>
                <a:off x="906045" y="4648037"/>
                <a:ext cx="7315200" cy="2031325"/>
              </a:xfrm>
              <a:prstGeom prst="rect">
                <a:avLst/>
              </a:prstGeom>
              <a:noFill/>
            </p:spPr>
            <p:txBody>
              <a:bodyPr wrap="square" numCol="2" rtlCol="0">
                <a:spAutoFit/>
              </a:bodyPr>
              <a:lstStyle/>
              <a:p>
                <a:r>
                  <a:rPr lang="en-US" b="1"/>
                  <a:t>Tab Benchmark</a:t>
                </a:r>
              </a:p>
              <a:p>
                <a:pPr marL="285750" indent="-285750">
                  <a:buFont typeface="Arial" panose="020B0604020202020204" pitchFamily="34" charset="0"/>
                  <a:buChar char="•"/>
                </a:pPr>
                <a:r>
                  <a:rPr lang="en-US"/>
                  <a:t>Width – 239.2±0.2 mm</a:t>
                </a:r>
              </a:p>
              <a:p>
                <a:pPr marL="285750" indent="-285750">
                  <a:buFont typeface="Arial" panose="020B0604020202020204" pitchFamily="34" charset="0"/>
                  <a:buChar char="•"/>
                </a:pPr>
                <a:r>
                  <a:rPr lang="en-US"/>
                  <a:t>Length – 363.5±2.5 mm </a:t>
                </a:r>
              </a:p>
              <a:p>
                <a:pPr marL="285750" indent="-285750">
                  <a:buFont typeface="Arial" panose="020B0604020202020204" pitchFamily="34" charset="0"/>
                  <a:buChar char="•"/>
                </a:pPr>
                <a:r>
                  <a:rPr lang="en-US"/>
                  <a:t>Straight Tab ( &lt;0.01in thickness gauge)</a:t>
                </a:r>
              </a:p>
              <a:p>
                <a:pPr marL="285750" indent="-285750">
                  <a:buFont typeface="Arial" panose="020B0604020202020204" pitchFamily="34" charset="0"/>
                  <a:buChar char="•"/>
                </a:pPr>
                <a:r>
                  <a:rPr lang="en-US"/>
                  <a:t>Al: 7075 or T7351</a:t>
                </a:r>
              </a:p>
              <a:p>
                <a:pPr marL="285750" indent="-285750">
                  <a:buFont typeface="Arial" panose="020B0604020202020204" pitchFamily="34" charset="0"/>
                  <a:buChar char="•"/>
                </a:pPr>
                <a:endParaRPr lang="en-US"/>
              </a:p>
              <a:p>
                <a:pPr marL="742950" lvl="1" indent="-285750">
                  <a:buFont typeface="Arial" panose="020B0604020202020204" pitchFamily="34" charset="0"/>
                  <a:buChar char="•"/>
                </a:pPr>
                <a:r>
                  <a:rPr lang="en-US"/>
                  <a:t>Hard Adonized</a:t>
                </a:r>
              </a:p>
              <a:p>
                <a:pPr marL="742950" lvl="1" indent="-285750">
                  <a:buFont typeface="Arial" panose="020B0604020202020204" pitchFamily="34" charset="0"/>
                  <a:buChar char="•"/>
                </a:pPr>
                <a:r>
                  <a:rPr lang="en-US"/>
                  <a:t>Yield Str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𝑦</m:t>
                        </m:r>
                      </m:sub>
                    </m:sSub>
                    <m:r>
                      <a:rPr lang="en-US" i="1">
                        <a:latin typeface="Cambria Math" panose="02040503050406030204" pitchFamily="18" charset="0"/>
                      </a:rPr>
                      <m:t>=56 </m:t>
                    </m:r>
                    <m:r>
                      <a:rPr lang="en-US" i="1">
                        <a:latin typeface="Cambria Math" panose="02040503050406030204" pitchFamily="18" charset="0"/>
                      </a:rPr>
                      <m:t>𝑘𝑝𝑠𝑖</m:t>
                    </m:r>
                  </m:oMath>
                </a14:m>
                <a:endParaRPr lang="en-US"/>
              </a:p>
              <a:p>
                <a:pPr marL="285750" indent="-285750">
                  <a:buFont typeface="Arial" panose="020B0604020202020204" pitchFamily="34" charset="0"/>
                  <a:buChar char="•"/>
                </a:pPr>
                <a:r>
                  <a:rPr lang="en-US"/>
                  <a:t>Surface Roughness – </a:t>
                </a:r>
              </a:p>
              <a:p>
                <a:pPr lvl="1"/>
                <a:r>
                  <a:rPr lang="el-GR"/>
                  <a:t>Ε</a:t>
                </a:r>
                <a:r>
                  <a:rPr lang="en-US"/>
                  <a:t> = N7</a:t>
                </a:r>
              </a:p>
              <a:p>
                <a:pPr lvl="1"/>
                <a:endParaRPr lang="en-US"/>
              </a:p>
              <a:p>
                <a:pPr lvl="1"/>
                <a:endParaRPr lang="en-US"/>
              </a:p>
            </p:txBody>
          </p:sp>
        </mc:Choice>
        <mc:Fallback xmlns="">
          <p:sp>
            <p:nvSpPr>
              <p:cNvPr id="6" name="TextBox 5">
                <a:extLst>
                  <a:ext uri="{FF2B5EF4-FFF2-40B4-BE49-F238E27FC236}">
                    <a16:creationId xmlns:a16="http://schemas.microsoft.com/office/drawing/2014/main" id="{21487AD3-D96D-4D47-9341-11C06823CFCC}"/>
                  </a:ext>
                </a:extLst>
              </p:cNvPr>
              <p:cNvSpPr txBox="1">
                <a:spLocks noRot="1" noChangeAspect="1" noMove="1" noResize="1" noEditPoints="1" noAdjustHandles="1" noChangeArrowheads="1" noChangeShapeType="1" noTextEdit="1"/>
              </p:cNvSpPr>
              <p:nvPr/>
            </p:nvSpPr>
            <p:spPr>
              <a:xfrm>
                <a:off x="906045" y="4648037"/>
                <a:ext cx="7315200" cy="2031325"/>
              </a:xfrm>
              <a:prstGeom prst="rect">
                <a:avLst/>
              </a:prstGeom>
              <a:blipFill>
                <a:blip r:embed="rId4"/>
                <a:stretch>
                  <a:fillRect l="-750" t="-1497"/>
                </a:stretch>
              </a:blipFill>
            </p:spPr>
            <p:txBody>
              <a:bodyPr/>
              <a:lstStyle/>
              <a:p>
                <a:r>
                  <a:rPr lang="en-US">
                    <a:noFill/>
                  </a:rPr>
                  <a:t> </a:t>
                </a:r>
              </a:p>
            </p:txBody>
          </p:sp>
        </mc:Fallback>
      </mc:AlternateContent>
    </p:spTree>
    <p:extLst>
      <p:ext uri="{BB962C8B-B14F-4D97-AF65-F5344CB8AC3E}">
        <p14:creationId xmlns:p14="http://schemas.microsoft.com/office/powerpoint/2010/main" val="1209228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a:ea typeface="ＭＳ Ｐゴシック"/>
              </a:rPr>
              <a:t>Subsystem Design:</a:t>
            </a:r>
            <a:br>
              <a:rPr lang="en-US"/>
            </a:br>
            <a:r>
              <a:rPr lang="en-US">
                <a:ea typeface="ＭＳ Ｐゴシック"/>
              </a:rPr>
              <a:t>Adjust to Payloads</a:t>
            </a:r>
            <a:endParaRPr lang="en-US"/>
          </a:p>
        </p:txBody>
      </p:sp>
      <p:sp>
        <p:nvSpPr>
          <p:cNvPr id="3" name="Content Placeholder 2"/>
          <p:cNvSpPr txBox="1">
            <a:spLocks/>
          </p:cNvSpPr>
          <p:nvPr/>
        </p:nvSpPr>
        <p:spPr>
          <a:xfrm>
            <a:off x="428625" y="1357745"/>
            <a:ext cx="8224838" cy="4948238"/>
          </a:xfrm>
          <a:prstGeom prst="rect">
            <a:avLst/>
          </a:prstGeom>
          <a:noFill/>
        </p:spPr>
        <p:txBody>
          <a:bodyPr anchor="t"/>
          <a:lstStyle>
            <a:lvl1pPr marL="342900" indent="-342900" algn="l" defTabSz="457200" rtl="0" eaLnBrk="0" fontAlgn="base" hangingPunct="0">
              <a:spcBef>
                <a:spcPct val="20000"/>
              </a:spcBef>
              <a:spcAft>
                <a:spcPct val="0"/>
              </a:spcAft>
              <a:buClr>
                <a:schemeClr val="tx2"/>
              </a:buClr>
              <a:buFont typeface="Arial" charset="0"/>
              <a:buChar char="•"/>
              <a:defRPr sz="2400" b="1"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Clr>
                <a:schemeClr val="tx2"/>
              </a:buClr>
              <a:buFont typeface="Arial" charset="0"/>
              <a:buChar char="–"/>
              <a:defRPr sz="2200" kern="1200">
                <a:solidFill>
                  <a:schemeClr val="tx1"/>
                </a:solidFill>
                <a:latin typeface="+mn-lt"/>
                <a:ea typeface="ＭＳ Ｐゴシック" charset="0"/>
                <a:cs typeface="+mn-cs"/>
              </a:defRPr>
            </a:lvl2pPr>
            <a:lvl3pPr marL="1257300" indent="-342900" algn="l" defTabSz="457200" rtl="0" eaLnBrk="0" fontAlgn="base" hangingPunct="0">
              <a:spcBef>
                <a:spcPct val="20000"/>
              </a:spcBef>
              <a:spcAft>
                <a:spcPct val="0"/>
              </a:spcAft>
              <a:buClr>
                <a:schemeClr val="tx2"/>
              </a:buClr>
              <a:buFont typeface="Arial" charset="0"/>
              <a:buChar char="•"/>
              <a:defRPr sz="20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2000">
                <a:ea typeface="ＭＳ Ｐゴシック"/>
              </a:rPr>
              <a:t>1) Adjustable variable length</a:t>
            </a:r>
            <a:endParaRPr lang="en-US" sz="2000"/>
          </a:p>
          <a:p>
            <a:pPr marL="0" indent="0" algn="just">
              <a:buNone/>
            </a:pPr>
            <a:r>
              <a:rPr lang="en-US" sz="2000">
                <a:ea typeface="ＭＳ Ｐゴシック"/>
              </a:rPr>
              <a:t>2) Change of base</a:t>
            </a:r>
          </a:p>
          <a:p>
            <a:pPr marL="0" indent="0" algn="just">
              <a:buNone/>
            </a:pPr>
            <a:endParaRPr lang="en-US" sz="2000">
              <a:ea typeface="ＭＳ Ｐゴシック"/>
            </a:endParaRPr>
          </a:p>
          <a:p>
            <a:pPr marL="0" indent="0" algn="just">
              <a:buNone/>
            </a:pPr>
            <a:endParaRPr lang="en-US" sz="2000"/>
          </a:p>
        </p:txBody>
      </p:sp>
      <p:sp>
        <p:nvSpPr>
          <p:cNvPr id="4" name="TextBox 3">
            <a:extLst>
              <a:ext uri="{FF2B5EF4-FFF2-40B4-BE49-F238E27FC236}">
                <a16:creationId xmlns:a16="http://schemas.microsoft.com/office/drawing/2014/main" id="{68AFD819-3D1D-497E-8CA2-65EE9175D14C}"/>
              </a:ext>
            </a:extLst>
          </p:cNvPr>
          <p:cNvSpPr txBox="1"/>
          <p:nvPr/>
        </p:nvSpPr>
        <p:spPr>
          <a:xfrm>
            <a:off x="631371" y="642257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Century Gothic"/>
                <a:ea typeface="ＭＳ Ｐゴシック"/>
              </a:rPr>
              <a:t>Richard</a:t>
            </a:r>
            <a:endParaRPr lang="en-US"/>
          </a:p>
        </p:txBody>
      </p:sp>
      <p:pic>
        <p:nvPicPr>
          <p:cNvPr id="5" name="Picture 5" descr="A close up of a device&#10;&#10;Description generated with high confidence">
            <a:extLst>
              <a:ext uri="{FF2B5EF4-FFF2-40B4-BE49-F238E27FC236}">
                <a16:creationId xmlns:a16="http://schemas.microsoft.com/office/drawing/2014/main" id="{56CDF9B8-366E-4E44-879D-B31CC1F3AA21}"/>
              </a:ext>
            </a:extLst>
          </p:cNvPr>
          <p:cNvPicPr>
            <a:picLocks noChangeAspect="1"/>
          </p:cNvPicPr>
          <p:nvPr/>
        </p:nvPicPr>
        <p:blipFill>
          <a:blip r:embed="rId3"/>
          <a:stretch>
            <a:fillRect/>
          </a:stretch>
        </p:blipFill>
        <p:spPr>
          <a:xfrm>
            <a:off x="430790" y="2712646"/>
            <a:ext cx="2821132" cy="2834120"/>
          </a:xfrm>
          <a:prstGeom prst="rect">
            <a:avLst/>
          </a:prstGeom>
        </p:spPr>
      </p:pic>
      <p:sp>
        <p:nvSpPr>
          <p:cNvPr id="7" name="TextBox 6">
            <a:extLst>
              <a:ext uri="{FF2B5EF4-FFF2-40B4-BE49-F238E27FC236}">
                <a16:creationId xmlns:a16="http://schemas.microsoft.com/office/drawing/2014/main" id="{97359E0C-BF06-4FB8-A39C-95131B7A60CC}"/>
              </a:ext>
            </a:extLst>
          </p:cNvPr>
          <p:cNvSpPr txBox="1"/>
          <p:nvPr/>
        </p:nvSpPr>
        <p:spPr>
          <a:xfrm>
            <a:off x="719570" y="561628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entury Gothic"/>
                <a:ea typeface="ＭＳ Ｐゴシック"/>
              </a:rPr>
              <a:t>Option 1</a:t>
            </a:r>
            <a:endParaRPr lang="en-US"/>
          </a:p>
        </p:txBody>
      </p:sp>
      <p:sp>
        <p:nvSpPr>
          <p:cNvPr id="8" name="TextBox 7">
            <a:extLst>
              <a:ext uri="{FF2B5EF4-FFF2-40B4-BE49-F238E27FC236}">
                <a16:creationId xmlns:a16="http://schemas.microsoft.com/office/drawing/2014/main" id="{F2FA1BE3-C9B7-4735-B54B-7F7CC75741D4}"/>
              </a:ext>
            </a:extLst>
          </p:cNvPr>
          <p:cNvSpPr txBox="1"/>
          <p:nvPr/>
        </p:nvSpPr>
        <p:spPr>
          <a:xfrm>
            <a:off x="4966855" y="561628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entury Gothic"/>
                <a:ea typeface="ＭＳ Ｐゴシック"/>
              </a:rPr>
              <a:t>Option 2</a:t>
            </a:r>
            <a:endParaRPr lang="en-US"/>
          </a:p>
        </p:txBody>
      </p:sp>
      <p:pic>
        <p:nvPicPr>
          <p:cNvPr id="9" name="Picture 9" descr="A screenshot of a computer screen&#10;&#10;Description generated with very high confidence">
            <a:extLst>
              <a:ext uri="{FF2B5EF4-FFF2-40B4-BE49-F238E27FC236}">
                <a16:creationId xmlns:a16="http://schemas.microsoft.com/office/drawing/2014/main" id="{70739205-CE22-47B1-9131-5D3D327740A7}"/>
              </a:ext>
            </a:extLst>
          </p:cNvPr>
          <p:cNvPicPr>
            <a:picLocks noChangeAspect="1"/>
          </p:cNvPicPr>
          <p:nvPr/>
        </p:nvPicPr>
        <p:blipFill rotWithShape="1">
          <a:blip r:embed="rId4"/>
          <a:srcRect l="17460" t="19940" r="23016" b="23512"/>
          <a:stretch/>
        </p:blipFill>
        <p:spPr>
          <a:xfrm>
            <a:off x="3124200" y="2144486"/>
            <a:ext cx="5045532" cy="3189516"/>
          </a:xfrm>
          <a:prstGeom prst="rect">
            <a:avLst/>
          </a:prstGeom>
        </p:spPr>
      </p:pic>
    </p:spTree>
    <p:extLst>
      <p:ext uri="{BB962C8B-B14F-4D97-AF65-F5344CB8AC3E}">
        <p14:creationId xmlns:p14="http://schemas.microsoft.com/office/powerpoint/2010/main" val="3977453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a:t>Program Description</a:t>
            </a:r>
          </a:p>
        </p:txBody>
      </p:sp>
      <p:sp>
        <p:nvSpPr>
          <p:cNvPr id="3" name="Content Placeholder 2"/>
          <p:cNvSpPr txBox="1">
            <a:spLocks/>
          </p:cNvSpPr>
          <p:nvPr/>
        </p:nvSpPr>
        <p:spPr>
          <a:xfrm>
            <a:off x="457379" y="1999172"/>
            <a:ext cx="8224838" cy="2863522"/>
          </a:xfrm>
          <a:prstGeom prst="rect">
            <a:avLst/>
          </a:prstGeom>
          <a:noFill/>
        </p:spPr>
        <p:txBody>
          <a:bodyPr anchor="t"/>
          <a:lstStyle>
            <a:lvl1pPr marL="342900" indent="-342900" algn="l" defTabSz="457200" rtl="0" eaLnBrk="0" fontAlgn="base" hangingPunct="0">
              <a:spcBef>
                <a:spcPct val="20000"/>
              </a:spcBef>
              <a:spcAft>
                <a:spcPct val="0"/>
              </a:spcAft>
              <a:buClr>
                <a:schemeClr val="tx2"/>
              </a:buClr>
              <a:buFont typeface="Arial" charset="0"/>
              <a:buChar char="•"/>
              <a:defRPr sz="2400" b="1"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Clr>
                <a:schemeClr val="tx2"/>
              </a:buClr>
              <a:buFont typeface="Arial" charset="0"/>
              <a:buChar char="–"/>
              <a:defRPr sz="2200" kern="1200">
                <a:solidFill>
                  <a:schemeClr val="tx1"/>
                </a:solidFill>
                <a:latin typeface="+mn-lt"/>
                <a:ea typeface="ＭＳ Ｐゴシック" charset="0"/>
                <a:cs typeface="+mn-cs"/>
              </a:defRPr>
            </a:lvl2pPr>
            <a:lvl3pPr marL="1257300" indent="-342900" algn="l" defTabSz="457200" rtl="0" eaLnBrk="0" fontAlgn="base" hangingPunct="0">
              <a:spcBef>
                <a:spcPct val="20000"/>
              </a:spcBef>
              <a:spcAft>
                <a:spcPct val="0"/>
              </a:spcAft>
              <a:buClr>
                <a:schemeClr val="tx2"/>
              </a:buClr>
              <a:buFont typeface="Arial" charset="0"/>
              <a:buChar char="•"/>
              <a:defRPr sz="20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2000" dirty="0">
                <a:ea typeface="ＭＳ Ｐゴシック"/>
              </a:rPr>
              <a:t>The proposed effort will design a testing fixture that will securely attach a 12U CubeSat to an Air Bearing Stand while relocating the center of gravity to the center of rotation.</a:t>
            </a:r>
          </a:p>
          <a:p>
            <a:pPr marL="0" indent="0" algn="just">
              <a:buNone/>
            </a:pPr>
            <a:endParaRPr lang="en-US" sz="2000" dirty="0">
              <a:ea typeface="ＭＳ Ｐゴシック"/>
            </a:endParaRPr>
          </a:p>
          <a:p>
            <a:pPr marL="0" indent="0" algn="just">
              <a:buNone/>
            </a:pPr>
            <a:r>
              <a:rPr lang="en-US" sz="2000" dirty="0">
                <a:ea typeface="ＭＳ Ｐゴシック"/>
              </a:rPr>
              <a:t>The design must: </a:t>
            </a:r>
          </a:p>
          <a:p>
            <a:pPr algn="just"/>
            <a:r>
              <a:rPr lang="en-US" sz="2000" dirty="0">
                <a:ea typeface="ＭＳ Ｐゴシック"/>
              </a:rPr>
              <a:t>Refocus Center of Gravity</a:t>
            </a:r>
          </a:p>
          <a:p>
            <a:pPr algn="just"/>
            <a:r>
              <a:rPr lang="en-US" sz="2000" dirty="0">
                <a:ea typeface="ＭＳ Ｐゴシック"/>
              </a:rPr>
              <a:t>Limit Tilt Degree</a:t>
            </a:r>
          </a:p>
          <a:p>
            <a:pPr algn="just"/>
            <a:r>
              <a:rPr lang="en-US" sz="2000" dirty="0">
                <a:ea typeface="ＭＳ Ｐゴシック"/>
              </a:rPr>
              <a:t>Be Adjustable in Three Axes</a:t>
            </a:r>
          </a:p>
          <a:p>
            <a:pPr algn="just"/>
            <a:r>
              <a:rPr lang="en-US" sz="2000" dirty="0">
                <a:ea typeface="ＭＳ Ｐゴシック"/>
              </a:rPr>
              <a:t>Be Adjustable to Different Payloads</a:t>
            </a:r>
          </a:p>
          <a:p>
            <a:pPr marL="0" indent="0" algn="just">
              <a:buNone/>
            </a:pPr>
            <a:endParaRPr lang="en-US" sz="2000" dirty="0">
              <a:ea typeface="ＭＳ Ｐゴシック"/>
            </a:endParaRPr>
          </a:p>
        </p:txBody>
      </p:sp>
    </p:spTree>
    <p:extLst>
      <p:ext uri="{BB962C8B-B14F-4D97-AF65-F5344CB8AC3E}">
        <p14:creationId xmlns:p14="http://schemas.microsoft.com/office/powerpoint/2010/main" val="1163433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93402-C9E9-4DD0-A4A6-15F059C18B9D}"/>
              </a:ext>
            </a:extLst>
          </p:cNvPr>
          <p:cNvSpPr>
            <a:spLocks noGrp="1"/>
          </p:cNvSpPr>
          <p:nvPr>
            <p:ph type="title" idx="4294967295"/>
          </p:nvPr>
        </p:nvSpPr>
        <p:spPr/>
        <p:txBody>
          <a:bodyPr/>
          <a:lstStyle/>
          <a:p>
            <a:r>
              <a:rPr lang="en-US">
                <a:ea typeface="ＭＳ Ｐゴシック"/>
              </a:rPr>
              <a:t>Final Design Sketch</a:t>
            </a:r>
            <a:endParaRPr lang="en-US"/>
          </a:p>
        </p:txBody>
      </p:sp>
      <p:pic>
        <p:nvPicPr>
          <p:cNvPr id="3" name="Picture 3" descr="A close up of text on a white background&#10;&#10;Description generated with high confidence">
            <a:extLst>
              <a:ext uri="{FF2B5EF4-FFF2-40B4-BE49-F238E27FC236}">
                <a16:creationId xmlns:a16="http://schemas.microsoft.com/office/drawing/2014/main" id="{AC025AAA-CB8F-4EE6-ABD6-31252F453862}"/>
              </a:ext>
            </a:extLst>
          </p:cNvPr>
          <p:cNvPicPr>
            <a:picLocks noChangeAspect="1"/>
          </p:cNvPicPr>
          <p:nvPr/>
        </p:nvPicPr>
        <p:blipFill>
          <a:blip r:embed="rId2"/>
          <a:stretch>
            <a:fillRect/>
          </a:stretch>
        </p:blipFill>
        <p:spPr>
          <a:xfrm>
            <a:off x="1115683" y="1297017"/>
            <a:ext cx="6927010" cy="4263967"/>
          </a:xfrm>
          <a:prstGeom prst="rect">
            <a:avLst/>
          </a:prstGeom>
        </p:spPr>
      </p:pic>
    </p:spTree>
    <p:extLst>
      <p:ext uri="{BB962C8B-B14F-4D97-AF65-F5344CB8AC3E}">
        <p14:creationId xmlns:p14="http://schemas.microsoft.com/office/powerpoint/2010/main" val="1372423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cell phone&#10;&#10;Description generated with high confidence">
            <a:extLst>
              <a:ext uri="{FF2B5EF4-FFF2-40B4-BE49-F238E27FC236}">
                <a16:creationId xmlns:a16="http://schemas.microsoft.com/office/drawing/2014/main" id="{DFB453FD-C2B0-41FA-8B7F-ADABBE5C17E0}"/>
              </a:ext>
            </a:extLst>
          </p:cNvPr>
          <p:cNvPicPr>
            <a:picLocks noChangeAspect="1"/>
          </p:cNvPicPr>
          <p:nvPr/>
        </p:nvPicPr>
        <p:blipFill rotWithShape="1">
          <a:blip r:embed="rId3"/>
          <a:srcRect r="18018"/>
          <a:stretch/>
        </p:blipFill>
        <p:spPr>
          <a:xfrm>
            <a:off x="699387" y="996353"/>
            <a:ext cx="7745978" cy="5359848"/>
          </a:xfrm>
          <a:prstGeom prst="rect">
            <a:avLst/>
          </a:prstGeom>
        </p:spPr>
      </p:pic>
      <p:sp>
        <p:nvSpPr>
          <p:cNvPr id="2" name="Title 1"/>
          <p:cNvSpPr>
            <a:spLocks noGrp="1"/>
          </p:cNvSpPr>
          <p:nvPr>
            <p:ph type="title" idx="4294967295"/>
          </p:nvPr>
        </p:nvSpPr>
        <p:spPr bwMode="auto">
          <a:xfrm>
            <a:off x="-8355" y="217256"/>
            <a:ext cx="9144000" cy="4929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nchor="ctr">
            <a:normAutofit/>
          </a:bodyPr>
          <a:lstStyle/>
          <a:p>
            <a:r>
              <a:rPr lang="en-US"/>
              <a:t>Requirements Verification Matrix (RVM)</a:t>
            </a:r>
          </a:p>
        </p:txBody>
      </p:sp>
    </p:spTree>
    <p:extLst>
      <p:ext uri="{BB962C8B-B14F-4D97-AF65-F5344CB8AC3E}">
        <p14:creationId xmlns:p14="http://schemas.microsoft.com/office/powerpoint/2010/main" val="3864499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a:ea typeface="ＭＳ Ｐゴシック"/>
              </a:rPr>
              <a:t>AI&amp;T: Test Plan &amp; Flow: Relocate CG</a:t>
            </a:r>
          </a:p>
        </p:txBody>
      </p:sp>
      <p:sp>
        <p:nvSpPr>
          <p:cNvPr id="3" name="Content Placeholder 2"/>
          <p:cNvSpPr txBox="1">
            <a:spLocks/>
          </p:cNvSpPr>
          <p:nvPr/>
        </p:nvSpPr>
        <p:spPr>
          <a:xfrm>
            <a:off x="428625" y="1409700"/>
            <a:ext cx="5493140" cy="4948238"/>
          </a:xfrm>
          <a:prstGeom prst="rect">
            <a:avLst/>
          </a:prstGeom>
          <a:noFill/>
        </p:spPr>
        <p:txBody>
          <a:bodyPr anchor="t"/>
          <a:lstStyle>
            <a:lvl1pPr marL="342900" indent="-342900" algn="l" defTabSz="457200" rtl="0" eaLnBrk="0" fontAlgn="base" hangingPunct="0">
              <a:spcBef>
                <a:spcPct val="20000"/>
              </a:spcBef>
              <a:spcAft>
                <a:spcPct val="0"/>
              </a:spcAft>
              <a:buClr>
                <a:schemeClr val="tx2"/>
              </a:buClr>
              <a:buFont typeface="Arial" charset="0"/>
              <a:buChar char="•"/>
              <a:defRPr sz="2400" b="1"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Clr>
                <a:schemeClr val="tx2"/>
              </a:buClr>
              <a:buFont typeface="Arial" charset="0"/>
              <a:buChar char="–"/>
              <a:defRPr sz="2200" kern="1200">
                <a:solidFill>
                  <a:schemeClr val="tx1"/>
                </a:solidFill>
                <a:latin typeface="+mn-lt"/>
                <a:ea typeface="ＭＳ Ｐゴシック" charset="0"/>
                <a:cs typeface="+mn-cs"/>
              </a:defRPr>
            </a:lvl2pPr>
            <a:lvl3pPr marL="1257300" indent="-342900" algn="l" defTabSz="457200" rtl="0" eaLnBrk="0" fontAlgn="base" hangingPunct="0">
              <a:spcBef>
                <a:spcPct val="20000"/>
              </a:spcBef>
              <a:spcAft>
                <a:spcPct val="0"/>
              </a:spcAft>
              <a:buClr>
                <a:schemeClr val="tx2"/>
              </a:buClr>
              <a:buFont typeface="Arial" charset="0"/>
              <a:buChar char="•"/>
              <a:defRPr sz="20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2000">
                <a:ea typeface="ＭＳ Ｐゴシック"/>
              </a:rPr>
              <a:t>Stationary Test on Fixture</a:t>
            </a:r>
          </a:p>
          <a:p>
            <a:pPr algn="just"/>
            <a:r>
              <a:rPr lang="en-US" sz="2000">
                <a:ea typeface="ＭＳ Ｐゴシック"/>
              </a:rPr>
              <a:t>The team will attach the fixture to a flat plate rather than the air bearing assembly</a:t>
            </a:r>
          </a:p>
          <a:p>
            <a:pPr algn="just"/>
            <a:r>
              <a:rPr lang="en-US" sz="2000">
                <a:ea typeface="ＭＳ Ｐゴシック"/>
              </a:rPr>
              <a:t>Will use counter-weights to relocate the center of gravity manually</a:t>
            </a:r>
          </a:p>
          <a:p>
            <a:pPr algn="just"/>
            <a:r>
              <a:rPr lang="en-US" sz="2000">
                <a:ea typeface="ＭＳ Ｐゴシック"/>
              </a:rPr>
              <a:t>Will be a replica of weight instead of just mass since gravity is negligible when using the air bearing system</a:t>
            </a:r>
            <a:endParaRPr lang="en-US" sz="2000"/>
          </a:p>
        </p:txBody>
      </p:sp>
      <p:pic>
        <p:nvPicPr>
          <p:cNvPr id="4" name="Picture 4" descr="A picture containing game, table&#10;&#10;Description generated with very high confidence">
            <a:extLst>
              <a:ext uri="{FF2B5EF4-FFF2-40B4-BE49-F238E27FC236}">
                <a16:creationId xmlns:a16="http://schemas.microsoft.com/office/drawing/2014/main" id="{B0B64BE0-8523-4C70-BAB8-934934DFD1AB}"/>
              </a:ext>
            </a:extLst>
          </p:cNvPr>
          <p:cNvPicPr>
            <a:picLocks noChangeAspect="1"/>
          </p:cNvPicPr>
          <p:nvPr/>
        </p:nvPicPr>
        <p:blipFill>
          <a:blip r:embed="rId3"/>
          <a:stretch>
            <a:fillRect/>
          </a:stretch>
        </p:blipFill>
        <p:spPr>
          <a:xfrm>
            <a:off x="6190890" y="916782"/>
            <a:ext cx="2369389" cy="3442925"/>
          </a:xfrm>
          <a:prstGeom prst="rect">
            <a:avLst/>
          </a:prstGeom>
        </p:spPr>
      </p:pic>
      <p:pic>
        <p:nvPicPr>
          <p:cNvPr id="6" name="Picture 6" descr="A picture containing game&#10;&#10;Description generated with very high confidence">
            <a:extLst>
              <a:ext uri="{FF2B5EF4-FFF2-40B4-BE49-F238E27FC236}">
                <a16:creationId xmlns:a16="http://schemas.microsoft.com/office/drawing/2014/main" id="{013B31AF-B45D-4C6F-8D16-09D761E2D912}"/>
              </a:ext>
            </a:extLst>
          </p:cNvPr>
          <p:cNvPicPr>
            <a:picLocks noChangeAspect="1"/>
          </p:cNvPicPr>
          <p:nvPr/>
        </p:nvPicPr>
        <p:blipFill>
          <a:blip r:embed="rId4"/>
          <a:stretch>
            <a:fillRect/>
          </a:stretch>
        </p:blipFill>
        <p:spPr>
          <a:xfrm>
            <a:off x="6339427" y="4286700"/>
            <a:ext cx="2057939" cy="2065847"/>
          </a:xfrm>
          <a:prstGeom prst="rect">
            <a:avLst/>
          </a:prstGeom>
        </p:spPr>
      </p:pic>
    </p:spTree>
    <p:extLst>
      <p:ext uri="{BB962C8B-B14F-4D97-AF65-F5344CB8AC3E}">
        <p14:creationId xmlns:p14="http://schemas.microsoft.com/office/powerpoint/2010/main" val="2117387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E536C6-2233-4966-AFE9-E6913433EFEC}"/>
              </a:ext>
            </a:extLst>
          </p:cNvPr>
          <p:cNvSpPr>
            <a:spLocks noGrp="1"/>
          </p:cNvSpPr>
          <p:nvPr>
            <p:ph idx="1"/>
          </p:nvPr>
        </p:nvSpPr>
        <p:spPr/>
        <p:txBody>
          <a:bodyPr/>
          <a:lstStyle/>
          <a:p>
            <a:r>
              <a:rPr lang="en-US">
                <a:ea typeface="ＭＳ Ｐゴシック"/>
              </a:rPr>
              <a:t>From engineering drawings, clamp can be manufactured on campus</a:t>
            </a:r>
          </a:p>
          <a:p>
            <a:r>
              <a:rPr lang="en-US">
                <a:ea typeface="ＭＳ Ｐゴシック"/>
              </a:rPr>
              <a:t>CubeSat cage can be printed in house</a:t>
            </a:r>
          </a:p>
          <a:p>
            <a:r>
              <a:rPr lang="en-US">
                <a:ea typeface="ＭＳ Ｐゴシック"/>
              </a:rPr>
              <a:t>Securement options can be prototyped</a:t>
            </a:r>
          </a:p>
          <a:p>
            <a:r>
              <a:rPr lang="en-US">
                <a:ea typeface="ＭＳ Ｐゴシック"/>
              </a:rPr>
              <a:t>Same test as relocating CG</a:t>
            </a:r>
            <a:endParaRPr lang="en-US"/>
          </a:p>
        </p:txBody>
      </p:sp>
      <p:sp>
        <p:nvSpPr>
          <p:cNvPr id="3" name="Title 2">
            <a:extLst>
              <a:ext uri="{FF2B5EF4-FFF2-40B4-BE49-F238E27FC236}">
                <a16:creationId xmlns:a16="http://schemas.microsoft.com/office/drawing/2014/main" id="{44C96BF0-9E92-49DE-A6A8-97262AC29C45}"/>
              </a:ext>
            </a:extLst>
          </p:cNvPr>
          <p:cNvSpPr>
            <a:spLocks noGrp="1"/>
          </p:cNvSpPr>
          <p:nvPr>
            <p:ph type="title" idx="4294967295"/>
          </p:nvPr>
        </p:nvSpPr>
        <p:spPr/>
        <p:txBody>
          <a:bodyPr/>
          <a:lstStyle/>
          <a:p>
            <a:r>
              <a:rPr lang="en-US">
                <a:ea typeface="+mj-lt"/>
                <a:cs typeface="+mj-lt"/>
              </a:rPr>
              <a:t>AI&amp;T: Test Plan &amp; Flow: Secure 12U</a:t>
            </a:r>
            <a:endParaRPr lang="en-US"/>
          </a:p>
        </p:txBody>
      </p:sp>
      <p:pic>
        <p:nvPicPr>
          <p:cNvPr id="4" name="Picture 4" descr="A screenshot of a computer&#10;&#10;Description generated with very high confidence">
            <a:extLst>
              <a:ext uri="{FF2B5EF4-FFF2-40B4-BE49-F238E27FC236}">
                <a16:creationId xmlns:a16="http://schemas.microsoft.com/office/drawing/2014/main" id="{ED932D10-9188-4FFD-959F-6705C5F9183C}"/>
              </a:ext>
            </a:extLst>
          </p:cNvPr>
          <p:cNvPicPr>
            <a:picLocks noChangeAspect="1"/>
          </p:cNvPicPr>
          <p:nvPr/>
        </p:nvPicPr>
        <p:blipFill rotWithShape="1">
          <a:blip r:embed="rId3"/>
          <a:srcRect l="53406" t="46978" r="16180" b="22985"/>
          <a:stretch/>
        </p:blipFill>
        <p:spPr>
          <a:xfrm>
            <a:off x="2375621" y="3969327"/>
            <a:ext cx="3268750" cy="2152309"/>
          </a:xfrm>
          <a:prstGeom prst="rect">
            <a:avLst/>
          </a:prstGeom>
        </p:spPr>
      </p:pic>
    </p:spTree>
    <p:extLst>
      <p:ext uri="{BB962C8B-B14F-4D97-AF65-F5344CB8AC3E}">
        <p14:creationId xmlns:p14="http://schemas.microsoft.com/office/powerpoint/2010/main" val="1314722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E536C6-2233-4966-AFE9-E6913433EFEC}"/>
              </a:ext>
            </a:extLst>
          </p:cNvPr>
          <p:cNvSpPr>
            <a:spLocks noGrp="1"/>
          </p:cNvSpPr>
          <p:nvPr>
            <p:ph idx="1"/>
          </p:nvPr>
        </p:nvSpPr>
        <p:spPr>
          <a:xfrm>
            <a:off x="390525" y="981075"/>
            <a:ext cx="8229600" cy="4525963"/>
          </a:xfrm>
        </p:spPr>
        <p:txBody>
          <a:bodyPr/>
          <a:lstStyle/>
          <a:p>
            <a:r>
              <a:rPr lang="en-US">
                <a:ea typeface="ＭＳ Ｐゴシック"/>
              </a:rPr>
              <a:t>Assess cylinder performance and relate pressure input to piston displacement</a:t>
            </a:r>
          </a:p>
          <a:p>
            <a:r>
              <a:rPr lang="en-US">
                <a:ea typeface="ＭＳ Ｐゴシック"/>
              </a:rPr>
              <a:t>Determine work energy needed to displace piston from min, intermediate, and max distances. </a:t>
            </a:r>
          </a:p>
          <a:p>
            <a:r>
              <a:rPr lang="en-US">
                <a:ea typeface="ＭＳ Ｐゴシック"/>
              </a:rPr>
              <a:t>Configure coordinates for several orientation cases and use Arduino to determine work energy, displacement, charge pressure, and actuate valves</a:t>
            </a:r>
          </a:p>
          <a:p>
            <a:r>
              <a:rPr lang="en-US">
                <a:ea typeface="ＭＳ Ｐゴシック"/>
              </a:rPr>
              <a:t>Verify distances correlate to work energy input to cylinder and to distances required for that simulation</a:t>
            </a:r>
            <a:endParaRPr lang="en-US"/>
          </a:p>
        </p:txBody>
      </p:sp>
      <p:sp>
        <p:nvSpPr>
          <p:cNvPr id="3" name="Title 2">
            <a:extLst>
              <a:ext uri="{FF2B5EF4-FFF2-40B4-BE49-F238E27FC236}">
                <a16:creationId xmlns:a16="http://schemas.microsoft.com/office/drawing/2014/main" id="{44C96BF0-9E92-49DE-A6A8-97262AC29C45}"/>
              </a:ext>
            </a:extLst>
          </p:cNvPr>
          <p:cNvSpPr>
            <a:spLocks noGrp="1"/>
          </p:cNvSpPr>
          <p:nvPr>
            <p:ph type="title" idx="4294967295"/>
          </p:nvPr>
        </p:nvSpPr>
        <p:spPr/>
        <p:txBody>
          <a:bodyPr/>
          <a:lstStyle/>
          <a:p>
            <a:r>
              <a:rPr lang="en-US">
                <a:ea typeface="+mj-lt"/>
                <a:cs typeface="+mj-lt"/>
              </a:rPr>
              <a:t>AI&amp;T: Test Plan &amp; Flow: Pneumatics</a:t>
            </a:r>
            <a:endParaRPr lang="en-US"/>
          </a:p>
        </p:txBody>
      </p:sp>
      <p:pic>
        <p:nvPicPr>
          <p:cNvPr id="5" name="Picture 4">
            <a:extLst>
              <a:ext uri="{FF2B5EF4-FFF2-40B4-BE49-F238E27FC236}">
                <a16:creationId xmlns:a16="http://schemas.microsoft.com/office/drawing/2014/main" id="{726DDEA1-A8DC-42BB-ADE3-D5E6FA2E6330}"/>
              </a:ext>
            </a:extLst>
          </p:cNvPr>
          <p:cNvPicPr>
            <a:picLocks noChangeAspect="1"/>
          </p:cNvPicPr>
          <p:nvPr/>
        </p:nvPicPr>
        <p:blipFill>
          <a:blip r:embed="rId3"/>
          <a:stretch>
            <a:fillRect/>
          </a:stretch>
        </p:blipFill>
        <p:spPr>
          <a:xfrm>
            <a:off x="2743041" y="4543425"/>
            <a:ext cx="4811788" cy="1828479"/>
          </a:xfrm>
          <a:prstGeom prst="rect">
            <a:avLst/>
          </a:prstGeom>
        </p:spPr>
      </p:pic>
    </p:spTree>
    <p:extLst>
      <p:ext uri="{BB962C8B-B14F-4D97-AF65-F5344CB8AC3E}">
        <p14:creationId xmlns:p14="http://schemas.microsoft.com/office/powerpoint/2010/main" val="1463753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403931-5263-45E4-9E71-779F12D646AF}"/>
              </a:ext>
            </a:extLst>
          </p:cNvPr>
          <p:cNvSpPr>
            <a:spLocks noGrp="1"/>
          </p:cNvSpPr>
          <p:nvPr>
            <p:ph idx="1"/>
          </p:nvPr>
        </p:nvSpPr>
        <p:spPr/>
        <p:txBody>
          <a:bodyPr/>
          <a:lstStyle/>
          <a:p>
            <a:r>
              <a:rPr lang="en-US">
                <a:ea typeface="ＭＳ Ｐゴシック"/>
              </a:rPr>
              <a:t>Design will be placed at different angles/positions</a:t>
            </a:r>
            <a:endParaRPr lang="en-US"/>
          </a:p>
          <a:p>
            <a:endParaRPr lang="en-US">
              <a:ea typeface="ＭＳ Ｐゴシック"/>
            </a:endParaRPr>
          </a:p>
          <a:p>
            <a:r>
              <a:rPr lang="en-US">
                <a:ea typeface="ＭＳ Ｐゴシック"/>
              </a:rPr>
              <a:t>Onboard sensors will calculate said angles/positions</a:t>
            </a:r>
          </a:p>
          <a:p>
            <a:endParaRPr lang="en-US">
              <a:ea typeface="ＭＳ Ｐゴシック"/>
            </a:endParaRPr>
          </a:p>
          <a:p>
            <a:r>
              <a:rPr lang="en-US">
                <a:ea typeface="ＭＳ Ｐゴシック"/>
              </a:rPr>
              <a:t>Data will be compared to what angle/position is certain to be</a:t>
            </a:r>
          </a:p>
        </p:txBody>
      </p:sp>
      <p:sp>
        <p:nvSpPr>
          <p:cNvPr id="3" name="Title 2">
            <a:extLst>
              <a:ext uri="{FF2B5EF4-FFF2-40B4-BE49-F238E27FC236}">
                <a16:creationId xmlns:a16="http://schemas.microsoft.com/office/drawing/2014/main" id="{5D4A3F24-F9EC-49BF-9B8B-AED6D0097B8A}"/>
              </a:ext>
            </a:extLst>
          </p:cNvPr>
          <p:cNvSpPr>
            <a:spLocks noGrp="1"/>
          </p:cNvSpPr>
          <p:nvPr>
            <p:ph type="title" idx="4294967295"/>
          </p:nvPr>
        </p:nvSpPr>
        <p:spPr/>
        <p:txBody>
          <a:bodyPr/>
          <a:lstStyle/>
          <a:p>
            <a:r>
              <a:rPr lang="en-US">
                <a:ea typeface="+mj-lt"/>
                <a:cs typeface="+mj-lt"/>
              </a:rPr>
              <a:t>AI&amp;T: Test Plan &amp; Flow: Stationary/Precision Location</a:t>
            </a:r>
            <a:endParaRPr lang="en-US"/>
          </a:p>
        </p:txBody>
      </p:sp>
    </p:spTree>
    <p:extLst>
      <p:ext uri="{BB962C8B-B14F-4D97-AF65-F5344CB8AC3E}">
        <p14:creationId xmlns:p14="http://schemas.microsoft.com/office/powerpoint/2010/main" val="1648679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a:t>Preliminary Support Equipment Assessment</a:t>
            </a:r>
          </a:p>
        </p:txBody>
      </p:sp>
      <p:sp>
        <p:nvSpPr>
          <p:cNvPr id="3" name="Content Placeholder 2"/>
          <p:cNvSpPr txBox="1">
            <a:spLocks/>
          </p:cNvSpPr>
          <p:nvPr/>
        </p:nvSpPr>
        <p:spPr>
          <a:xfrm>
            <a:off x="428625" y="1409700"/>
            <a:ext cx="8224838" cy="4948238"/>
          </a:xfrm>
          <a:prstGeom prst="rect">
            <a:avLst/>
          </a:prstGeom>
          <a:noFill/>
        </p:spPr>
        <p:txBody>
          <a:bodyPr anchor="t"/>
          <a:lstStyle>
            <a:lvl1pPr marL="342900" indent="-342900" algn="l" defTabSz="457200" rtl="0" eaLnBrk="0" fontAlgn="base" hangingPunct="0">
              <a:spcBef>
                <a:spcPct val="20000"/>
              </a:spcBef>
              <a:spcAft>
                <a:spcPct val="0"/>
              </a:spcAft>
              <a:buClr>
                <a:schemeClr val="tx2"/>
              </a:buClr>
              <a:buFont typeface="Arial" charset="0"/>
              <a:buChar char="•"/>
              <a:defRPr sz="2400" b="1"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Clr>
                <a:schemeClr val="tx2"/>
              </a:buClr>
              <a:buFont typeface="Arial" charset="0"/>
              <a:buChar char="–"/>
              <a:defRPr sz="2200" kern="1200">
                <a:solidFill>
                  <a:schemeClr val="tx1"/>
                </a:solidFill>
                <a:latin typeface="+mn-lt"/>
                <a:ea typeface="ＭＳ Ｐゴシック" charset="0"/>
                <a:cs typeface="+mn-cs"/>
              </a:defRPr>
            </a:lvl2pPr>
            <a:lvl3pPr marL="1257300" indent="-342900" algn="l" defTabSz="457200" rtl="0" eaLnBrk="0" fontAlgn="base" hangingPunct="0">
              <a:spcBef>
                <a:spcPct val="20000"/>
              </a:spcBef>
              <a:spcAft>
                <a:spcPct val="0"/>
              </a:spcAft>
              <a:buClr>
                <a:schemeClr val="tx2"/>
              </a:buClr>
              <a:buFont typeface="Arial" charset="0"/>
              <a:buChar char="•"/>
              <a:defRPr sz="20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sz="2000">
                <a:ea typeface="ＭＳ Ｐゴシック"/>
              </a:rPr>
              <a:t>Prototype securement options</a:t>
            </a:r>
            <a:endParaRPr lang="en-US" sz="2000"/>
          </a:p>
          <a:p>
            <a:pPr algn="just"/>
            <a:endParaRPr lang="en-US" sz="2000">
              <a:ea typeface="ＭＳ Ｐゴシック"/>
            </a:endParaRPr>
          </a:p>
          <a:p>
            <a:pPr algn="just"/>
            <a:r>
              <a:rPr lang="en-US" sz="2000">
                <a:ea typeface="ＭＳ Ｐゴシック"/>
              </a:rPr>
              <a:t>Prototype fixture</a:t>
            </a:r>
          </a:p>
          <a:p>
            <a:pPr algn="just"/>
            <a:endParaRPr lang="en-US" sz="2000">
              <a:ea typeface="ＭＳ Ｐゴシック"/>
            </a:endParaRPr>
          </a:p>
          <a:p>
            <a:pPr algn="just"/>
            <a:r>
              <a:rPr lang="en-US" sz="2000">
                <a:ea typeface="ＭＳ Ｐゴシック"/>
              </a:rPr>
              <a:t>In house manufactured air bearing table</a:t>
            </a:r>
            <a:endParaRPr lang="en-US" sz="2000"/>
          </a:p>
          <a:p>
            <a:pPr algn="just"/>
            <a:endParaRPr lang="en-US" sz="2000"/>
          </a:p>
          <a:p>
            <a:pPr algn="just"/>
            <a:r>
              <a:rPr lang="en-US" sz="2000">
                <a:ea typeface="ＭＳ Ｐゴシック"/>
              </a:rPr>
              <a:t>Arduino UNO with applicable sensors</a:t>
            </a:r>
          </a:p>
          <a:p>
            <a:pPr algn="just"/>
            <a:endParaRPr lang="en-US" sz="2000">
              <a:ea typeface="ＭＳ Ｐゴシック"/>
            </a:endParaRPr>
          </a:p>
          <a:p>
            <a:pPr marL="0" indent="0" algn="just">
              <a:buNone/>
            </a:pPr>
            <a:endParaRPr lang="en-US" sz="2000"/>
          </a:p>
        </p:txBody>
      </p:sp>
    </p:spTree>
    <p:extLst>
      <p:ext uri="{BB962C8B-B14F-4D97-AF65-F5344CB8AC3E}">
        <p14:creationId xmlns:p14="http://schemas.microsoft.com/office/powerpoint/2010/main" val="3220175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a:t>CFE / CFI Request</a:t>
            </a:r>
          </a:p>
        </p:txBody>
      </p:sp>
      <p:pic>
        <p:nvPicPr>
          <p:cNvPr id="6" name="Picture 5">
            <a:extLst>
              <a:ext uri="{FF2B5EF4-FFF2-40B4-BE49-F238E27FC236}">
                <a16:creationId xmlns:a16="http://schemas.microsoft.com/office/drawing/2014/main" id="{EBE010EB-B991-410C-8438-7A7D665341CA}"/>
              </a:ext>
            </a:extLst>
          </p:cNvPr>
          <p:cNvPicPr>
            <a:picLocks noChangeAspect="1"/>
          </p:cNvPicPr>
          <p:nvPr/>
        </p:nvPicPr>
        <p:blipFill rotWithShape="1">
          <a:blip r:embed="rId3"/>
          <a:srcRect r="16611"/>
          <a:stretch/>
        </p:blipFill>
        <p:spPr>
          <a:xfrm>
            <a:off x="2071687" y="914399"/>
            <a:ext cx="5000625" cy="5419725"/>
          </a:xfrm>
          <a:prstGeom prst="rect">
            <a:avLst/>
          </a:prstGeom>
        </p:spPr>
      </p:pic>
    </p:spTree>
    <p:extLst>
      <p:ext uri="{BB962C8B-B14F-4D97-AF65-F5344CB8AC3E}">
        <p14:creationId xmlns:p14="http://schemas.microsoft.com/office/powerpoint/2010/main" val="3146049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a:t>PDR Exit Criteria</a:t>
            </a:r>
          </a:p>
        </p:txBody>
      </p:sp>
      <p:graphicFrame>
        <p:nvGraphicFramePr>
          <p:cNvPr id="3" name="Table 2"/>
          <p:cNvGraphicFramePr>
            <a:graphicFrameLocks noGrp="1"/>
          </p:cNvGraphicFramePr>
          <p:nvPr/>
        </p:nvGraphicFramePr>
        <p:xfrm>
          <a:off x="142875" y="1124366"/>
          <a:ext cx="8858250" cy="4470400"/>
        </p:xfrm>
        <a:graphic>
          <a:graphicData uri="http://schemas.openxmlformats.org/drawingml/2006/table">
            <a:tbl>
              <a:tblPr firstRow="1" bandRow="1">
                <a:tableStyleId>{5C22544A-7EE6-4342-B048-85BDC9FD1C3A}</a:tableStyleId>
              </a:tblPr>
              <a:tblGrid>
                <a:gridCol w="6557728">
                  <a:extLst>
                    <a:ext uri="{9D8B030D-6E8A-4147-A177-3AD203B41FA5}">
                      <a16:colId xmlns:a16="http://schemas.microsoft.com/office/drawing/2014/main" val="20000"/>
                    </a:ext>
                  </a:extLst>
                </a:gridCol>
                <a:gridCol w="2300522">
                  <a:extLst>
                    <a:ext uri="{9D8B030D-6E8A-4147-A177-3AD203B41FA5}">
                      <a16:colId xmlns:a16="http://schemas.microsoft.com/office/drawing/2014/main" val="20001"/>
                    </a:ext>
                  </a:extLst>
                </a:gridCol>
              </a:tblGrid>
              <a:tr h="370840">
                <a:tc>
                  <a:txBody>
                    <a:bodyPr/>
                    <a:lstStyle/>
                    <a:p>
                      <a:r>
                        <a:rPr lang="en-US" sz="1600"/>
                        <a:t>Exit</a:t>
                      </a:r>
                      <a:r>
                        <a:rPr lang="en-US" sz="1600" baseline="0"/>
                        <a:t> Criteria</a:t>
                      </a:r>
                      <a:endParaRPr lang="en-US" sz="1600"/>
                    </a:p>
                  </a:txBody>
                  <a:tcPr/>
                </a:tc>
                <a:tc>
                  <a:txBody>
                    <a:bodyPr/>
                    <a:lstStyle/>
                    <a:p>
                      <a:r>
                        <a:rPr lang="en-US" sz="1600"/>
                        <a:t>Panel Assessment</a:t>
                      </a:r>
                    </a:p>
                  </a:txBody>
                  <a:tcPr/>
                </a:tc>
                <a:extLst>
                  <a:ext uri="{0D108BD9-81ED-4DB2-BD59-A6C34878D82A}">
                    <a16:rowId xmlns:a16="http://schemas.microsoft.com/office/drawing/2014/main" val="10000"/>
                  </a:ext>
                </a:extLst>
              </a:tr>
              <a:tr h="37084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en-US" sz="1200" b="1" kern="1200">
                          <a:solidFill>
                            <a:schemeClr val="tx1"/>
                          </a:solidFill>
                          <a:effectLst/>
                          <a:latin typeface="+mn-lt"/>
                          <a:ea typeface="+mn-ea"/>
                          <a:cs typeface="+mn-cs"/>
                        </a:rPr>
                        <a:t>ACTION ITEMS</a:t>
                      </a:r>
                      <a:r>
                        <a:rPr lang="en-US" sz="1200" kern="1200">
                          <a:solidFill>
                            <a:schemeClr val="tx1"/>
                          </a:solidFill>
                          <a:effectLst/>
                          <a:latin typeface="+mn-lt"/>
                          <a:ea typeface="+mn-ea"/>
                          <a:cs typeface="+mn-cs"/>
                        </a:rPr>
                        <a:t>: All PDR Action Items</a:t>
                      </a:r>
                      <a:r>
                        <a:rPr lang="en-US" sz="1200" kern="1200" baseline="0">
                          <a:solidFill>
                            <a:schemeClr val="tx1"/>
                          </a:solidFill>
                          <a:effectLst/>
                          <a:latin typeface="+mn-lt"/>
                          <a:ea typeface="+mn-ea"/>
                          <a:cs typeface="+mn-cs"/>
                        </a:rPr>
                        <a:t> have been identified with closure due dates defined and dispositioned by PDR Panel. There are no open action items that are liens to PDR closure.</a:t>
                      </a:r>
                      <a:endParaRPr kumimoji="0" lang="en-US" sz="800" b="0" i="0" u="none" strike="noStrike" cap="none" normalizeH="0" baseline="0">
                        <a:ln>
                          <a:noFill/>
                        </a:ln>
                        <a:solidFill>
                          <a:schemeClr val="tx1"/>
                        </a:solidFill>
                        <a:effectLst/>
                        <a:latin typeface="Arial" pitchFamily="34" charset="0"/>
                        <a:cs typeface="Arial" pitchFamily="34" charset="0"/>
                      </a:endParaRPr>
                    </a:p>
                  </a:txBody>
                  <a:tcPr marT="9525" marB="0" anchor="ctr" horzOverflow="overflow"/>
                </a:tc>
                <a:tc>
                  <a:txBody>
                    <a:bodyPr/>
                    <a:lstStyle/>
                    <a:p>
                      <a:endParaRPr lang="en-US" sz="1600"/>
                    </a:p>
                  </a:txBody>
                  <a:tcPr/>
                </a:tc>
                <a:extLst>
                  <a:ext uri="{0D108BD9-81ED-4DB2-BD59-A6C34878D82A}">
                    <a16:rowId xmlns:a16="http://schemas.microsoft.com/office/drawing/2014/main" val="10001"/>
                  </a:ext>
                </a:extLst>
              </a:tr>
              <a:tr h="37084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en-US" sz="1200" b="1" kern="1200">
                          <a:solidFill>
                            <a:schemeClr val="tx1"/>
                          </a:solidFill>
                          <a:effectLst/>
                          <a:latin typeface="+mn-lt"/>
                          <a:ea typeface="+mn-ea"/>
                          <a:cs typeface="+mn-cs"/>
                        </a:rPr>
                        <a:t>REQUIREMENTS</a:t>
                      </a:r>
                      <a:r>
                        <a:rPr lang="en-US" sz="1200" kern="1200">
                          <a:solidFill>
                            <a:schemeClr val="tx1"/>
                          </a:solidFill>
                          <a:effectLst/>
                          <a:latin typeface="+mn-lt"/>
                          <a:ea typeface="+mn-ea"/>
                          <a:cs typeface="+mn-cs"/>
                        </a:rPr>
                        <a:t>: PDR panel assesses that the Requirements Baseline has been established, documented,</a:t>
                      </a:r>
                      <a:r>
                        <a:rPr lang="en-US" sz="1200" kern="1200" baseline="0">
                          <a:solidFill>
                            <a:schemeClr val="tx1"/>
                          </a:solidFill>
                          <a:effectLst/>
                          <a:latin typeface="+mn-lt"/>
                          <a:ea typeface="+mn-ea"/>
                          <a:cs typeface="+mn-cs"/>
                        </a:rPr>
                        <a:t> and approved</a:t>
                      </a:r>
                      <a:r>
                        <a:rPr lang="en-US" sz="1200" kern="1200">
                          <a:solidFill>
                            <a:schemeClr val="tx1"/>
                          </a:solidFill>
                          <a:effectLst/>
                          <a:latin typeface="+mn-lt"/>
                          <a:ea typeface="+mn-ea"/>
                          <a:cs typeface="+mn-cs"/>
                        </a:rPr>
                        <a:t>.</a:t>
                      </a:r>
                      <a:endParaRPr lang="en-US" sz="800" b="0" kern="1200">
                        <a:solidFill>
                          <a:schemeClr val="tx1"/>
                        </a:solidFill>
                        <a:latin typeface="Arial" pitchFamily="34" charset="0"/>
                        <a:ea typeface="+mn-ea"/>
                        <a:cs typeface="Arial" pitchFamily="34" charset="0"/>
                      </a:endParaRPr>
                    </a:p>
                  </a:txBody>
                  <a:tcPr marT="9525" marB="0" anchor="ctr" horzOverflow="overflow"/>
                </a:tc>
                <a:tc>
                  <a:txBody>
                    <a:bodyPr/>
                    <a:lstStyle/>
                    <a:p>
                      <a:endParaRPr lang="en-US" sz="1600"/>
                    </a:p>
                  </a:txBody>
                  <a:tcPr/>
                </a:tc>
                <a:extLst>
                  <a:ext uri="{0D108BD9-81ED-4DB2-BD59-A6C34878D82A}">
                    <a16:rowId xmlns:a16="http://schemas.microsoft.com/office/drawing/2014/main" val="10002"/>
                  </a:ext>
                </a:extLst>
              </a:tr>
              <a:tr h="37084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en-US" sz="1200" b="1" kern="1200">
                          <a:solidFill>
                            <a:schemeClr val="tx1"/>
                          </a:solidFill>
                          <a:effectLst/>
                          <a:latin typeface="+mn-lt"/>
                          <a:ea typeface="+mn-ea"/>
                          <a:cs typeface="+mn-cs"/>
                        </a:rPr>
                        <a:t>DESIGN: </a:t>
                      </a:r>
                      <a:r>
                        <a:rPr lang="en-US" sz="1200" b="0" kern="1200">
                          <a:solidFill>
                            <a:schemeClr val="tx1"/>
                          </a:solidFill>
                          <a:effectLst/>
                          <a:latin typeface="+mn-lt"/>
                          <a:ea typeface="+mn-ea"/>
                          <a:cs typeface="+mn-cs"/>
                        </a:rPr>
                        <a:t>PDR panel assesses that the p</a:t>
                      </a:r>
                      <a:r>
                        <a:rPr lang="en-US" sz="1200" kern="1200">
                          <a:solidFill>
                            <a:schemeClr val="tx1"/>
                          </a:solidFill>
                          <a:effectLst/>
                          <a:latin typeface="+mn-lt"/>
                          <a:ea typeface="+mn-ea"/>
                          <a:cs typeface="+mn-cs"/>
                        </a:rPr>
                        <a:t>reliminary design has been established, documented, and approved and has sufficient margins for proceeding with acceptable risk. </a:t>
                      </a:r>
                      <a:endParaRPr kumimoji="0" lang="en-US" sz="800" b="1" i="0" u="none" strike="noStrike" cap="none" normalizeH="0" baseline="0">
                        <a:ln>
                          <a:noFill/>
                        </a:ln>
                        <a:solidFill>
                          <a:schemeClr val="tx1"/>
                        </a:solidFill>
                        <a:effectLst/>
                        <a:latin typeface="Arial" pitchFamily="34" charset="0"/>
                        <a:cs typeface="Arial" pitchFamily="34" charset="0"/>
                      </a:endParaRPr>
                    </a:p>
                  </a:txBody>
                  <a:tcPr marT="9525" marB="0" anchor="ctr" horzOverflow="overflow"/>
                </a:tc>
                <a:tc>
                  <a:txBody>
                    <a:bodyPr/>
                    <a:lstStyle/>
                    <a:p>
                      <a:endParaRPr lang="en-US" sz="1600"/>
                    </a:p>
                  </a:txBody>
                  <a:tcPr/>
                </a:tc>
                <a:extLst>
                  <a:ext uri="{0D108BD9-81ED-4DB2-BD59-A6C34878D82A}">
                    <a16:rowId xmlns:a16="http://schemas.microsoft.com/office/drawing/2014/main" val="10003"/>
                  </a:ext>
                </a:extLst>
              </a:tr>
              <a:tr h="37084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en-US" sz="1200" b="1" kern="1200">
                          <a:solidFill>
                            <a:schemeClr val="tx1"/>
                          </a:solidFill>
                          <a:effectLst/>
                          <a:latin typeface="+mn-lt"/>
                          <a:ea typeface="+mn-ea"/>
                          <a:cs typeface="+mn-cs"/>
                        </a:rPr>
                        <a:t>PROGRAM EXECUTION</a:t>
                      </a:r>
                      <a:r>
                        <a:rPr lang="en-US" sz="1200" kern="1200">
                          <a:solidFill>
                            <a:schemeClr val="tx1"/>
                          </a:solidFill>
                          <a:effectLst/>
                          <a:latin typeface="+mn-lt"/>
                          <a:ea typeface="+mn-ea"/>
                          <a:cs typeface="+mn-cs"/>
                        </a:rPr>
                        <a:t>: PDR panel assesses that the program</a:t>
                      </a:r>
                      <a:r>
                        <a:rPr lang="en-US" sz="1200" kern="1200" baseline="0">
                          <a:solidFill>
                            <a:schemeClr val="tx1"/>
                          </a:solidFill>
                          <a:effectLst/>
                          <a:latin typeface="+mn-lt"/>
                          <a:ea typeface="+mn-ea"/>
                          <a:cs typeface="+mn-cs"/>
                        </a:rPr>
                        <a:t> is executable within existing budget while maintaining acceptable cost, schedule, and technical risk. </a:t>
                      </a:r>
                      <a:endParaRPr kumimoji="0" lang="en-US" sz="800" b="1" i="0" u="none" strike="noStrike" cap="none" normalizeH="0" baseline="0">
                        <a:ln>
                          <a:noFill/>
                        </a:ln>
                        <a:solidFill>
                          <a:schemeClr val="tx1"/>
                        </a:solidFill>
                        <a:effectLst/>
                        <a:latin typeface="Arial" pitchFamily="34" charset="0"/>
                        <a:cs typeface="Arial" pitchFamily="34" charset="0"/>
                      </a:endParaRPr>
                    </a:p>
                  </a:txBody>
                  <a:tcPr marT="9525" marB="0" anchor="ctr" horzOverflow="overflow"/>
                </a:tc>
                <a:tc>
                  <a:txBody>
                    <a:bodyPr/>
                    <a:lstStyle/>
                    <a:p>
                      <a:endParaRPr lang="en-US" sz="1600"/>
                    </a:p>
                  </a:txBody>
                  <a:tcPr/>
                </a:tc>
                <a:extLst>
                  <a:ext uri="{0D108BD9-81ED-4DB2-BD59-A6C34878D82A}">
                    <a16:rowId xmlns:a16="http://schemas.microsoft.com/office/drawing/2014/main" val="4078186100"/>
                  </a:ext>
                </a:extLst>
              </a:tr>
              <a:tr h="37084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en-US" sz="1200" b="1" kern="1200">
                          <a:solidFill>
                            <a:schemeClr val="tx1"/>
                          </a:solidFill>
                          <a:effectLst/>
                          <a:latin typeface="+mn-lt"/>
                          <a:ea typeface="+mn-ea"/>
                          <a:cs typeface="+mn-cs"/>
                        </a:rPr>
                        <a:t>EXTERNAL FACTORS</a:t>
                      </a:r>
                      <a:r>
                        <a:rPr lang="en-US" sz="1200" kern="1200">
                          <a:solidFill>
                            <a:schemeClr val="tx1"/>
                          </a:solidFill>
                          <a:effectLst/>
                          <a:latin typeface="+mn-lt"/>
                          <a:ea typeface="+mn-ea"/>
                          <a:cs typeface="+mn-cs"/>
                        </a:rPr>
                        <a:t>:  PDR panel assesses that</a:t>
                      </a:r>
                      <a:r>
                        <a:rPr lang="en-US" sz="1200" kern="1200" baseline="0">
                          <a:solidFill>
                            <a:schemeClr val="tx1"/>
                          </a:solidFill>
                          <a:effectLst/>
                          <a:latin typeface="+mn-lt"/>
                          <a:ea typeface="+mn-ea"/>
                          <a:cs typeface="+mn-cs"/>
                        </a:rPr>
                        <a:t> there are no significant issues outside the scope of the contract that must be incorporated post-PDR. </a:t>
                      </a:r>
                      <a:endParaRPr kumimoji="0" lang="en-US" sz="800" b="1" i="0" u="none" strike="noStrike" cap="none" normalizeH="0" baseline="0">
                        <a:ln>
                          <a:noFill/>
                        </a:ln>
                        <a:solidFill>
                          <a:schemeClr val="tx1"/>
                        </a:solidFill>
                        <a:effectLst/>
                        <a:latin typeface="Arial" pitchFamily="34" charset="0"/>
                        <a:cs typeface="Arial" pitchFamily="34" charset="0"/>
                      </a:endParaRPr>
                    </a:p>
                  </a:txBody>
                  <a:tcPr marT="9525" marB="0" anchor="ctr" horzOverflow="overflow"/>
                </a:tc>
                <a:tc>
                  <a:txBody>
                    <a:bodyPr/>
                    <a:lstStyle/>
                    <a:p>
                      <a:endParaRPr lang="en-US" sz="1600"/>
                    </a:p>
                  </a:txBody>
                  <a:tcPr/>
                </a:tc>
                <a:extLst>
                  <a:ext uri="{0D108BD9-81ED-4DB2-BD59-A6C34878D82A}">
                    <a16:rowId xmlns:a16="http://schemas.microsoft.com/office/drawing/2014/main" val="665173715"/>
                  </a:ext>
                </a:extLst>
              </a:tr>
              <a:tr h="37084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en-US" sz="1200" b="1" kern="1200">
                          <a:solidFill>
                            <a:schemeClr val="tx1"/>
                          </a:solidFill>
                          <a:effectLst/>
                          <a:latin typeface="+mn-lt"/>
                          <a:ea typeface="+mn-ea"/>
                          <a:cs typeface="+mn-cs"/>
                        </a:rPr>
                        <a:t>METRICS: </a:t>
                      </a:r>
                      <a:r>
                        <a:rPr lang="en-US" sz="1200" kern="1200">
                          <a:solidFill>
                            <a:schemeClr val="tx1"/>
                          </a:solidFill>
                          <a:effectLst/>
                          <a:latin typeface="+mn-lt"/>
                          <a:ea typeface="+mn-ea"/>
                          <a:cs typeface="+mn-cs"/>
                        </a:rPr>
                        <a:t>PDR panel assesses the program to have the correct metrics in place to track the technical, cost,</a:t>
                      </a:r>
                      <a:r>
                        <a:rPr lang="en-US" sz="1200" kern="1200" baseline="0">
                          <a:solidFill>
                            <a:schemeClr val="tx1"/>
                          </a:solidFill>
                          <a:effectLst/>
                          <a:latin typeface="+mn-lt"/>
                          <a:ea typeface="+mn-ea"/>
                          <a:cs typeface="+mn-cs"/>
                        </a:rPr>
                        <a:t> and schedule efforts to ensure contract and performance compliance going forward into the next phase</a:t>
                      </a:r>
                      <a:r>
                        <a:rPr lang="en-US" sz="1200" kern="1200">
                          <a:solidFill>
                            <a:schemeClr val="tx1"/>
                          </a:solidFill>
                          <a:effectLst/>
                          <a:latin typeface="+mn-lt"/>
                          <a:ea typeface="+mn-ea"/>
                          <a:cs typeface="+mn-cs"/>
                        </a:rPr>
                        <a:t>.</a:t>
                      </a:r>
                      <a:endParaRPr kumimoji="0" lang="en-US" sz="1200" b="1" i="0" u="none" strike="noStrike" cap="none" normalizeH="0" baseline="0">
                        <a:ln>
                          <a:noFill/>
                        </a:ln>
                        <a:solidFill>
                          <a:schemeClr val="tx1"/>
                        </a:solidFill>
                        <a:effectLst/>
                        <a:latin typeface="Arial" pitchFamily="34" charset="0"/>
                        <a:cs typeface="Arial" pitchFamily="34" charset="0"/>
                      </a:endParaRPr>
                    </a:p>
                  </a:txBody>
                  <a:tcPr marT="9525" marB="0" anchor="ctr" horzOverflow="overflow"/>
                </a:tc>
                <a:tc>
                  <a:txBody>
                    <a:bodyPr/>
                    <a:lstStyle/>
                    <a:p>
                      <a:endParaRPr lang="en-US" sz="1600"/>
                    </a:p>
                  </a:txBody>
                  <a:tcPr/>
                </a:tc>
                <a:extLst>
                  <a:ext uri="{0D108BD9-81ED-4DB2-BD59-A6C34878D82A}">
                    <a16:rowId xmlns:a16="http://schemas.microsoft.com/office/drawing/2014/main" val="1354445232"/>
                  </a:ext>
                </a:extLst>
              </a:tr>
              <a:tr h="37084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en-US" sz="1200" b="1" kern="1200">
                          <a:solidFill>
                            <a:schemeClr val="tx1"/>
                          </a:solidFill>
                          <a:effectLst/>
                          <a:latin typeface="+mn-lt"/>
                          <a:ea typeface="+mn-ea"/>
                          <a:cs typeface="+mn-cs"/>
                        </a:rPr>
                        <a:t>OBJECTIVE</a:t>
                      </a:r>
                      <a:r>
                        <a:rPr lang="en-US" sz="1200" b="1" kern="1200" baseline="0">
                          <a:solidFill>
                            <a:schemeClr val="tx1"/>
                          </a:solidFill>
                          <a:effectLst/>
                          <a:latin typeface="+mn-lt"/>
                          <a:ea typeface="+mn-ea"/>
                          <a:cs typeface="+mn-cs"/>
                        </a:rPr>
                        <a:t> EVIDENCE</a:t>
                      </a:r>
                      <a:r>
                        <a:rPr lang="en-US" sz="1200" kern="1200">
                          <a:solidFill>
                            <a:schemeClr val="tx1"/>
                          </a:solidFill>
                          <a:effectLst/>
                          <a:latin typeface="+mn-lt"/>
                          <a:ea typeface="+mn-ea"/>
                          <a:cs typeface="+mn-cs"/>
                        </a:rPr>
                        <a:t>:  PDR panel assesses the Objective Evidence and PDR presentation provides</a:t>
                      </a:r>
                      <a:r>
                        <a:rPr lang="en-US" sz="1200" kern="1200" baseline="0">
                          <a:solidFill>
                            <a:schemeClr val="tx1"/>
                          </a:solidFill>
                          <a:effectLst/>
                          <a:latin typeface="+mn-lt"/>
                          <a:ea typeface="+mn-ea"/>
                          <a:cs typeface="+mn-cs"/>
                        </a:rPr>
                        <a:t> confidence in preliminary design maturity and sufficient margins for proceeding with low risk. </a:t>
                      </a:r>
                      <a:endParaRPr kumimoji="0" lang="en-US" sz="600" b="1" i="0" u="none" strike="noStrike" cap="none" normalizeH="0" baseline="0">
                        <a:ln>
                          <a:noFill/>
                        </a:ln>
                        <a:solidFill>
                          <a:schemeClr val="tx1"/>
                        </a:solidFill>
                        <a:effectLst/>
                        <a:latin typeface="Arial" pitchFamily="34" charset="0"/>
                        <a:cs typeface="Arial" pitchFamily="34" charset="0"/>
                      </a:endParaRPr>
                    </a:p>
                  </a:txBody>
                  <a:tcPr marT="9525" marB="0" anchor="ctr" horzOverflow="overflow"/>
                </a:tc>
                <a:tc>
                  <a:txBody>
                    <a:bodyPr/>
                    <a:lstStyle/>
                    <a:p>
                      <a:endParaRPr lang="en-US" sz="1600"/>
                    </a:p>
                  </a:txBody>
                  <a:tcPr/>
                </a:tc>
                <a:extLst>
                  <a:ext uri="{0D108BD9-81ED-4DB2-BD59-A6C34878D82A}">
                    <a16:rowId xmlns:a16="http://schemas.microsoft.com/office/drawing/2014/main" val="1238901728"/>
                  </a:ext>
                </a:extLst>
              </a:tr>
              <a:tr h="37084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en-US" sz="1200" b="1" kern="1200">
                          <a:solidFill>
                            <a:schemeClr val="tx1"/>
                          </a:solidFill>
                          <a:effectLst/>
                          <a:latin typeface="+mn-lt"/>
                          <a:ea typeface="+mn-ea"/>
                          <a:cs typeface="+mn-cs"/>
                        </a:rPr>
                        <a:t>PATH FORWARD</a:t>
                      </a:r>
                      <a:r>
                        <a:rPr lang="en-US" sz="1200" kern="1200">
                          <a:solidFill>
                            <a:schemeClr val="tx1"/>
                          </a:solidFill>
                          <a:effectLst/>
                          <a:latin typeface="+mn-lt"/>
                          <a:ea typeface="+mn-ea"/>
                          <a:cs typeface="+mn-cs"/>
                        </a:rPr>
                        <a:t>:  Path forward to CDR provided and coordinated</a:t>
                      </a:r>
                      <a:r>
                        <a:rPr lang="en-US" sz="1200" kern="1200" baseline="0">
                          <a:solidFill>
                            <a:schemeClr val="tx1"/>
                          </a:solidFill>
                          <a:effectLst/>
                          <a:latin typeface="+mn-lt"/>
                          <a:ea typeface="+mn-ea"/>
                          <a:cs typeface="+mn-cs"/>
                        </a:rPr>
                        <a:t> with the Customer Lead – As a result of successful completion of the PDR, the design-to baseline is approved.  A successful review result also authorizes the project to proceed into implementation and toward final design</a:t>
                      </a:r>
                      <a:r>
                        <a:rPr lang="en-US" sz="1200" kern="1200">
                          <a:solidFill>
                            <a:schemeClr val="tx1"/>
                          </a:solidFill>
                          <a:effectLst/>
                          <a:latin typeface="+mn-lt"/>
                          <a:ea typeface="+mn-ea"/>
                          <a:cs typeface="+mn-cs"/>
                        </a:rPr>
                        <a:t>.</a:t>
                      </a:r>
                      <a:endParaRPr kumimoji="0" lang="en-US" sz="400" b="1" i="0" u="none" strike="noStrike" cap="none" normalizeH="0" baseline="0">
                        <a:ln>
                          <a:noFill/>
                        </a:ln>
                        <a:solidFill>
                          <a:schemeClr val="tx1"/>
                        </a:solidFill>
                        <a:effectLst/>
                        <a:latin typeface="Arial" pitchFamily="34" charset="0"/>
                        <a:cs typeface="Arial" pitchFamily="34" charset="0"/>
                      </a:endParaRPr>
                    </a:p>
                  </a:txBody>
                  <a:tcPr marT="9525" marB="0" anchor="ctr" horzOverflow="overflow"/>
                </a:tc>
                <a:tc>
                  <a:txBody>
                    <a:bodyPr/>
                    <a:lstStyle/>
                    <a:p>
                      <a:endParaRPr lang="en-US" sz="1600"/>
                    </a:p>
                  </a:txBody>
                  <a:tcPr/>
                </a:tc>
                <a:extLst>
                  <a:ext uri="{0D108BD9-81ED-4DB2-BD59-A6C34878D82A}">
                    <a16:rowId xmlns:a16="http://schemas.microsoft.com/office/drawing/2014/main" val="1744636764"/>
                  </a:ext>
                </a:extLst>
              </a:tr>
            </a:tbl>
          </a:graphicData>
        </a:graphic>
      </p:graphicFrame>
    </p:spTree>
    <p:extLst>
      <p:ext uri="{BB962C8B-B14F-4D97-AF65-F5344CB8AC3E}">
        <p14:creationId xmlns:p14="http://schemas.microsoft.com/office/powerpoint/2010/main" val="757056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a:t>Conclusions</a:t>
            </a:r>
          </a:p>
        </p:txBody>
      </p:sp>
      <p:sp>
        <p:nvSpPr>
          <p:cNvPr id="4" name="Content Placeholder 2"/>
          <p:cNvSpPr txBox="1">
            <a:spLocks/>
          </p:cNvSpPr>
          <p:nvPr/>
        </p:nvSpPr>
        <p:spPr>
          <a:xfrm>
            <a:off x="479425" y="1447800"/>
            <a:ext cx="8224838" cy="3026764"/>
          </a:xfrm>
          <a:prstGeom prst="rect">
            <a:avLst/>
          </a:prstGeom>
          <a:noFill/>
        </p:spPr>
        <p:txBody>
          <a:bodyPr/>
          <a:lstStyle>
            <a:lvl1pPr marL="342900" indent="-342900" algn="l" defTabSz="457200" rtl="0" eaLnBrk="0" fontAlgn="base" hangingPunct="0">
              <a:spcBef>
                <a:spcPct val="20000"/>
              </a:spcBef>
              <a:spcAft>
                <a:spcPct val="0"/>
              </a:spcAft>
              <a:buClr>
                <a:schemeClr val="tx2"/>
              </a:buClr>
              <a:buFont typeface="Arial" charset="0"/>
              <a:buChar char="•"/>
              <a:defRPr sz="2400" b="1"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Clr>
                <a:schemeClr val="tx2"/>
              </a:buClr>
              <a:buFont typeface="Arial" charset="0"/>
              <a:buChar char="–"/>
              <a:defRPr sz="2200" kern="1200">
                <a:solidFill>
                  <a:schemeClr val="tx1"/>
                </a:solidFill>
                <a:latin typeface="+mn-lt"/>
                <a:ea typeface="ＭＳ Ｐゴシック" charset="0"/>
                <a:cs typeface="+mn-cs"/>
              </a:defRPr>
            </a:lvl2pPr>
            <a:lvl3pPr marL="1257300" indent="-342900" algn="l" defTabSz="457200" rtl="0" eaLnBrk="0" fontAlgn="base" hangingPunct="0">
              <a:spcBef>
                <a:spcPct val="20000"/>
              </a:spcBef>
              <a:spcAft>
                <a:spcPct val="0"/>
              </a:spcAft>
              <a:buClr>
                <a:schemeClr val="tx2"/>
              </a:buClr>
              <a:buFont typeface="Arial" charset="0"/>
              <a:buChar char="•"/>
              <a:defRPr sz="20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a:t>The as-designed architecture will meet mission requirements.</a:t>
            </a:r>
          </a:p>
          <a:p>
            <a:r>
              <a:rPr lang="en-US" sz="2800"/>
              <a:t>All supporting documentation for the PDR requirements are captured within the data package to be delivered (Final copy to be delivered post PDR execution). </a:t>
            </a:r>
          </a:p>
          <a:p>
            <a:endParaRPr lang="en-US"/>
          </a:p>
          <a:p>
            <a:endParaRPr lang="en-US"/>
          </a:p>
        </p:txBody>
      </p:sp>
      <p:sp>
        <p:nvSpPr>
          <p:cNvPr id="5" name="Text Placeholder 6"/>
          <p:cNvSpPr txBox="1">
            <a:spLocks/>
          </p:cNvSpPr>
          <p:nvPr/>
        </p:nvSpPr>
        <p:spPr>
          <a:xfrm>
            <a:off x="381000" y="5726183"/>
            <a:ext cx="8382000" cy="400110"/>
          </a:xfrm>
          <a:prstGeom prst="rect">
            <a:avLst/>
          </a:prstGeom>
          <a:solidFill>
            <a:srgbClr val="000066"/>
          </a:solidFill>
          <a:ln w="9525">
            <a:noFill/>
            <a:miter lim="800000"/>
            <a:headEnd/>
            <a:tailEnd/>
          </a:ln>
          <a:effectLst>
            <a:outerShdw dist="107763" dir="2700000" algn="ctr" rotWithShape="0">
              <a:schemeClr val="tx1">
                <a:alpha val="50000"/>
              </a:schemeClr>
            </a:outerShdw>
          </a:effectLst>
          <a:scene3d>
            <a:camera prst="orthographicFront"/>
            <a:lightRig rig="threePt" dir="t"/>
          </a:scene3d>
          <a:sp3d>
            <a:bevelT w="114300" prst="artDeco"/>
          </a:sp3d>
        </p:spPr>
        <p:txBody>
          <a:bodyPr vert="horz" wrap="square" lIns="91440" tIns="45720" rIns="91440" bIns="45720" numCol="1" anchor="t" anchorCtr="0" compatLnSpc="1">
            <a:prstTxWarp prst="textNoShape">
              <a:avLst/>
            </a:prstTxWarp>
            <a:spAutoFit/>
          </a:bodyPr>
          <a:lstStyle>
            <a:lvl1pPr marL="342900" indent="-342900" algn="ctr" eaLnBrk="0" hangingPunct="0">
              <a:buClr>
                <a:srgbClr val="000066"/>
              </a:buClr>
              <a:buFontTx/>
              <a:buNone/>
              <a:defRPr lang="en-US" sz="2000" b="1" i="1" dirty="0" smtClean="0">
                <a:solidFill>
                  <a:srgbClr val="FFFF99"/>
                </a:solidFill>
                <a:latin typeface="Arial" charset="0"/>
                <a:ea typeface="+mn-ea"/>
                <a:cs typeface="Arial" charset="0"/>
              </a:defRPr>
            </a:lvl1pPr>
            <a:lvl2pPr marL="854075" indent="-396875" eaLnBrk="0" hangingPunct="0">
              <a:spcBef>
                <a:spcPct val="20000"/>
              </a:spcBef>
              <a:buClr>
                <a:srgbClr val="000066"/>
              </a:buClr>
              <a:buFont typeface="Wingdings" pitchFamily="2" charset="2"/>
              <a:buChar char="Ø"/>
              <a:defRPr sz="2800">
                <a:solidFill>
                  <a:srgbClr val="000066"/>
                </a:solidFill>
                <a:latin typeface="+mn-lt"/>
                <a:cs typeface="+mn-cs"/>
              </a:defRPr>
            </a:lvl2pPr>
            <a:lvl3pPr marL="1257300" indent="-288925" eaLnBrk="0" hangingPunct="0">
              <a:spcBef>
                <a:spcPct val="20000"/>
              </a:spcBef>
              <a:buClr>
                <a:srgbClr val="000066"/>
              </a:buClr>
              <a:buFont typeface="Arial" pitchFamily="34" charset="0"/>
              <a:buChar char="–"/>
              <a:defRPr sz="2200">
                <a:solidFill>
                  <a:srgbClr val="000066"/>
                </a:solidFill>
                <a:latin typeface="+mn-lt"/>
                <a:cs typeface="+mn-cs"/>
              </a:defRPr>
            </a:lvl3pPr>
            <a:lvl4pPr marL="1657350" indent="-285750" eaLnBrk="0" hangingPunct="0">
              <a:spcBef>
                <a:spcPct val="20000"/>
              </a:spcBef>
              <a:buClr>
                <a:srgbClr val="000066"/>
              </a:buClr>
              <a:buFont typeface="Arial" panose="020B0604020202020204" pitchFamily="34" charset="0"/>
              <a:buChar char="»"/>
              <a:defRPr>
                <a:solidFill>
                  <a:srgbClr val="000066"/>
                </a:solidFill>
                <a:latin typeface="+mn-lt"/>
                <a:cs typeface="+mn-cs"/>
              </a:defRPr>
            </a:lvl4pPr>
            <a:lvl5pPr marL="1943100" indent="-228600" eaLnBrk="0" hangingPunct="0">
              <a:spcBef>
                <a:spcPct val="20000"/>
              </a:spcBef>
              <a:buClr>
                <a:srgbClr val="000066"/>
              </a:buClr>
              <a:buChar char="•"/>
              <a:defRPr sz="1600">
                <a:solidFill>
                  <a:srgbClr val="000066"/>
                </a:solidFill>
                <a:latin typeface="+mn-lt"/>
                <a:cs typeface="+mn-cs"/>
              </a:defRPr>
            </a:lvl5pPr>
            <a:lvl6pPr marL="2400300" indent="-228600" fontAlgn="base">
              <a:spcBef>
                <a:spcPct val="20000"/>
              </a:spcBef>
              <a:spcAft>
                <a:spcPct val="0"/>
              </a:spcAft>
              <a:buClr>
                <a:srgbClr val="000066"/>
              </a:buClr>
              <a:buChar char="•"/>
              <a:defRPr sz="1600">
                <a:solidFill>
                  <a:srgbClr val="000066"/>
                </a:solidFill>
                <a:latin typeface="+mn-lt"/>
                <a:cs typeface="+mn-cs"/>
              </a:defRPr>
            </a:lvl6pPr>
            <a:lvl7pPr marL="2857500" indent="-228600" fontAlgn="base">
              <a:spcBef>
                <a:spcPct val="20000"/>
              </a:spcBef>
              <a:spcAft>
                <a:spcPct val="0"/>
              </a:spcAft>
              <a:buClr>
                <a:srgbClr val="000066"/>
              </a:buClr>
              <a:buChar char="•"/>
              <a:defRPr sz="1600">
                <a:solidFill>
                  <a:srgbClr val="000066"/>
                </a:solidFill>
                <a:latin typeface="+mn-lt"/>
                <a:cs typeface="+mn-cs"/>
              </a:defRPr>
            </a:lvl7pPr>
            <a:lvl8pPr marL="3314700" indent="-228600" fontAlgn="base">
              <a:spcBef>
                <a:spcPct val="20000"/>
              </a:spcBef>
              <a:spcAft>
                <a:spcPct val="0"/>
              </a:spcAft>
              <a:buClr>
                <a:srgbClr val="000066"/>
              </a:buClr>
              <a:buChar char="•"/>
              <a:defRPr sz="1600">
                <a:solidFill>
                  <a:srgbClr val="000066"/>
                </a:solidFill>
                <a:latin typeface="+mn-lt"/>
                <a:cs typeface="+mn-cs"/>
              </a:defRPr>
            </a:lvl8pPr>
            <a:lvl9pPr marL="3771900" indent="-228600" fontAlgn="base">
              <a:spcBef>
                <a:spcPct val="20000"/>
              </a:spcBef>
              <a:spcAft>
                <a:spcPct val="0"/>
              </a:spcAft>
              <a:buClr>
                <a:srgbClr val="000066"/>
              </a:buClr>
              <a:buChar char="•"/>
              <a:defRPr sz="1600">
                <a:solidFill>
                  <a:srgbClr val="000066"/>
                </a:solidFill>
                <a:latin typeface="+mn-lt"/>
                <a:cs typeface="+mn-cs"/>
              </a:defRPr>
            </a:lvl9pPr>
          </a:lstStyle>
          <a:p>
            <a:r>
              <a:rPr lang="en-US"/>
              <a:t>Recommend progressing forward with the Mounting Fixture Design</a:t>
            </a:r>
          </a:p>
        </p:txBody>
      </p:sp>
    </p:spTree>
    <p:extLst>
      <p:ext uri="{BB962C8B-B14F-4D97-AF65-F5344CB8AC3E}">
        <p14:creationId xmlns:p14="http://schemas.microsoft.com/office/powerpoint/2010/main" val="367275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a:t>PDR - Agenda</a:t>
            </a:r>
          </a:p>
        </p:txBody>
      </p:sp>
      <p:sp>
        <p:nvSpPr>
          <p:cNvPr id="3" name="Content Placeholder 5"/>
          <p:cNvSpPr txBox="1">
            <a:spLocks/>
          </p:cNvSpPr>
          <p:nvPr/>
        </p:nvSpPr>
        <p:spPr>
          <a:xfrm>
            <a:off x="152400" y="1371600"/>
            <a:ext cx="4114800" cy="4525963"/>
          </a:xfrm>
          <a:prstGeom prst="rect">
            <a:avLst/>
          </a:prstGeom>
        </p:spPr>
        <p:txBody>
          <a:bodyPr/>
          <a:lstStyle>
            <a:lvl1pPr marL="342900" indent="-342900" algn="l" defTabSz="457200" rtl="0" eaLnBrk="0" fontAlgn="base" hangingPunct="0">
              <a:spcBef>
                <a:spcPct val="20000"/>
              </a:spcBef>
              <a:spcAft>
                <a:spcPct val="0"/>
              </a:spcAft>
              <a:buClr>
                <a:schemeClr val="tx2"/>
              </a:buClr>
              <a:buFont typeface="Arial" charset="0"/>
              <a:buChar char="•"/>
              <a:defRPr sz="2400" b="1"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Clr>
                <a:schemeClr val="tx2"/>
              </a:buClr>
              <a:buFont typeface="Arial" charset="0"/>
              <a:buChar char="–"/>
              <a:defRPr sz="2200" kern="1200">
                <a:solidFill>
                  <a:schemeClr val="tx1"/>
                </a:solidFill>
                <a:latin typeface="+mn-lt"/>
                <a:ea typeface="ＭＳ Ｐゴシック" charset="0"/>
                <a:cs typeface="+mn-cs"/>
              </a:defRPr>
            </a:lvl2pPr>
            <a:lvl3pPr marL="1257300" indent="-342900" algn="l" defTabSz="457200" rtl="0" eaLnBrk="0" fontAlgn="base" hangingPunct="0">
              <a:spcBef>
                <a:spcPct val="20000"/>
              </a:spcBef>
              <a:spcAft>
                <a:spcPct val="0"/>
              </a:spcAft>
              <a:buClr>
                <a:schemeClr val="tx2"/>
              </a:buClr>
              <a:buFont typeface="Arial" charset="0"/>
              <a:buChar char="•"/>
              <a:defRPr sz="20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a:t>Administration</a:t>
            </a:r>
          </a:p>
          <a:p>
            <a:pPr lvl="1"/>
            <a:r>
              <a:rPr lang="en-US" sz="1200"/>
              <a:t>Meeting minutes</a:t>
            </a:r>
          </a:p>
          <a:p>
            <a:pPr lvl="1"/>
            <a:r>
              <a:rPr lang="en-US" sz="1200"/>
              <a:t>SRR Action Items</a:t>
            </a:r>
          </a:p>
          <a:p>
            <a:pPr lvl="1"/>
            <a:r>
              <a:rPr lang="en-US" sz="1200"/>
              <a:t>Action Items Form</a:t>
            </a:r>
          </a:p>
          <a:p>
            <a:pPr lvl="1"/>
            <a:r>
              <a:rPr lang="en-US" sz="1200"/>
              <a:t>PDR - Entrance/Exit Criteria</a:t>
            </a:r>
          </a:p>
          <a:p>
            <a:r>
              <a:rPr lang="en-US" sz="1600"/>
              <a:t>Integrated Master Schedule</a:t>
            </a:r>
            <a:r>
              <a:rPr lang="en-US" sz="1200"/>
              <a:t> </a:t>
            </a:r>
          </a:p>
          <a:p>
            <a:r>
              <a:rPr lang="en-US" sz="1600"/>
              <a:t>Mission Requirements</a:t>
            </a:r>
            <a:endParaRPr lang="en-US" sz="1200"/>
          </a:p>
          <a:p>
            <a:r>
              <a:rPr lang="en-US" sz="1600"/>
              <a:t>Mission Concept of Operations </a:t>
            </a:r>
          </a:p>
          <a:p>
            <a:r>
              <a:rPr lang="en-US" sz="1600"/>
              <a:t>System Level Design/Selections</a:t>
            </a:r>
          </a:p>
          <a:p>
            <a:pPr lvl="1"/>
            <a:r>
              <a:rPr lang="en-US" sz="1400"/>
              <a:t>System Level Design</a:t>
            </a:r>
          </a:p>
          <a:p>
            <a:pPr lvl="1"/>
            <a:r>
              <a:rPr lang="en-US" sz="1400"/>
              <a:t>Subsystem Design</a:t>
            </a:r>
          </a:p>
          <a:p>
            <a:pPr lvl="2"/>
            <a:r>
              <a:rPr lang="en-US" sz="1050"/>
              <a:t>Electrical / Power</a:t>
            </a:r>
          </a:p>
          <a:p>
            <a:pPr lvl="2"/>
            <a:r>
              <a:rPr lang="en-US" sz="1050"/>
              <a:t>Software</a:t>
            </a:r>
          </a:p>
          <a:p>
            <a:pPr lvl="2"/>
            <a:r>
              <a:rPr lang="en-US" sz="1050"/>
              <a:t>Mechanical</a:t>
            </a:r>
          </a:p>
          <a:p>
            <a:pPr lvl="1"/>
            <a:r>
              <a:rPr lang="en-US" sz="1400"/>
              <a:t>Subsystem Interface Documents</a:t>
            </a:r>
          </a:p>
          <a:p>
            <a:pPr lvl="2"/>
            <a:r>
              <a:rPr lang="en-US" sz="900"/>
              <a:t>Hardware, Electrical, Software, Test, &amp; External </a:t>
            </a:r>
          </a:p>
        </p:txBody>
      </p:sp>
      <p:sp>
        <p:nvSpPr>
          <p:cNvPr id="4" name="Content Placeholder 10"/>
          <p:cNvSpPr txBox="1">
            <a:spLocks/>
          </p:cNvSpPr>
          <p:nvPr/>
        </p:nvSpPr>
        <p:spPr>
          <a:xfrm>
            <a:off x="4114800" y="1371600"/>
            <a:ext cx="5029200" cy="4525963"/>
          </a:xfrm>
          <a:prstGeom prst="rect">
            <a:avLst/>
          </a:prstGeom>
          <a:noFill/>
          <a:ln>
            <a:noFill/>
          </a:ln>
        </p:spPr>
        <p:txBody>
          <a:bodyPr/>
          <a:lstStyle>
            <a:lvl1pPr marL="342900" indent="-342900" algn="l" defTabSz="457200" rtl="0" eaLnBrk="0" fontAlgn="base" hangingPunct="0">
              <a:spcBef>
                <a:spcPct val="20000"/>
              </a:spcBef>
              <a:spcAft>
                <a:spcPct val="0"/>
              </a:spcAft>
              <a:buClr>
                <a:schemeClr val="tx2"/>
              </a:buClr>
              <a:buFont typeface="Arial" charset="0"/>
              <a:buChar char="•"/>
              <a:defRPr sz="2400" b="1"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Clr>
                <a:schemeClr val="tx2"/>
              </a:buClr>
              <a:buFont typeface="Arial" charset="0"/>
              <a:buChar char="–"/>
              <a:defRPr sz="2200" kern="1200">
                <a:solidFill>
                  <a:schemeClr val="tx1"/>
                </a:solidFill>
                <a:latin typeface="+mn-lt"/>
                <a:ea typeface="ＭＳ Ｐゴシック" charset="0"/>
                <a:cs typeface="+mn-cs"/>
              </a:defRPr>
            </a:lvl2pPr>
            <a:lvl3pPr marL="1257300" indent="-342900" algn="l" defTabSz="457200" rtl="0" eaLnBrk="0" fontAlgn="base" hangingPunct="0">
              <a:spcBef>
                <a:spcPct val="20000"/>
              </a:spcBef>
              <a:spcAft>
                <a:spcPct val="0"/>
              </a:spcAft>
              <a:buClr>
                <a:schemeClr val="tx2"/>
              </a:buClr>
              <a:buFont typeface="Arial" charset="0"/>
              <a:buChar char="•"/>
              <a:defRPr sz="20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a:t>Requirements Verification Matrix (RVM) </a:t>
            </a:r>
          </a:p>
          <a:p>
            <a:r>
              <a:rPr lang="en-US" sz="1600"/>
              <a:t>Assembly, Integration, &amp; Test (AI&amp;T)</a:t>
            </a:r>
          </a:p>
          <a:p>
            <a:pPr lvl="1"/>
            <a:r>
              <a:rPr lang="en-US" sz="1200"/>
              <a:t>Test Plan</a:t>
            </a:r>
          </a:p>
          <a:p>
            <a:pPr lvl="1"/>
            <a:r>
              <a:rPr lang="en-US" sz="1300"/>
              <a:t>Support Equipment</a:t>
            </a:r>
          </a:p>
          <a:p>
            <a:pPr lvl="1"/>
            <a:r>
              <a:rPr lang="en-US" sz="1300"/>
              <a:t>Functional Testing</a:t>
            </a:r>
          </a:p>
          <a:p>
            <a:r>
              <a:rPr lang="en-US" sz="1600"/>
              <a:t>Risk Assessment &amp; Mitigation Plan</a:t>
            </a:r>
          </a:p>
          <a:p>
            <a:r>
              <a:rPr lang="en-US" sz="1600"/>
              <a:t>Customer Furnished Equipment Required </a:t>
            </a:r>
          </a:p>
          <a:p>
            <a:r>
              <a:rPr lang="en-US" sz="1600"/>
              <a:t>Action Item Review</a:t>
            </a:r>
          </a:p>
          <a:p>
            <a:r>
              <a:rPr lang="en-US" sz="1600"/>
              <a:t>PDR - Exit Criteria</a:t>
            </a:r>
          </a:p>
          <a:p>
            <a:r>
              <a:rPr lang="en-US" sz="1600"/>
              <a:t>Conclusions</a:t>
            </a:r>
            <a:endParaRPr lang="en-US" sz="2000"/>
          </a:p>
        </p:txBody>
      </p:sp>
    </p:spTree>
    <p:extLst>
      <p:ext uri="{BB962C8B-B14F-4D97-AF65-F5344CB8AC3E}">
        <p14:creationId xmlns:p14="http://schemas.microsoft.com/office/powerpoint/2010/main" val="2080771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a:t>SRR Action Items</a:t>
            </a:r>
          </a:p>
        </p:txBody>
      </p:sp>
      <p:graphicFrame>
        <p:nvGraphicFramePr>
          <p:cNvPr id="3" name="Table 2"/>
          <p:cNvGraphicFramePr>
            <a:graphicFrameLocks noGrp="1"/>
          </p:cNvGraphicFramePr>
          <p:nvPr>
            <p:extLst>
              <p:ext uri="{D42A27DB-BD31-4B8C-83A1-F6EECF244321}">
                <p14:modId xmlns:p14="http://schemas.microsoft.com/office/powerpoint/2010/main" val="1390781577"/>
              </p:ext>
            </p:extLst>
          </p:nvPr>
        </p:nvGraphicFramePr>
        <p:xfrm>
          <a:off x="142067" y="981558"/>
          <a:ext cx="8858250" cy="5338046"/>
        </p:xfrm>
        <a:graphic>
          <a:graphicData uri="http://schemas.openxmlformats.org/drawingml/2006/table">
            <a:tbl>
              <a:tblPr firstRow="1" bandRow="1">
                <a:tableStyleId>{5C22544A-7EE6-4342-B048-85BDC9FD1C3A}</a:tableStyleId>
              </a:tblPr>
              <a:tblGrid>
                <a:gridCol w="1228725">
                  <a:extLst>
                    <a:ext uri="{9D8B030D-6E8A-4147-A177-3AD203B41FA5}">
                      <a16:colId xmlns:a16="http://schemas.microsoft.com/office/drawing/2014/main" val="20000"/>
                    </a:ext>
                  </a:extLst>
                </a:gridCol>
                <a:gridCol w="6452558">
                  <a:extLst>
                    <a:ext uri="{9D8B030D-6E8A-4147-A177-3AD203B41FA5}">
                      <a16:colId xmlns:a16="http://schemas.microsoft.com/office/drawing/2014/main" val="20001"/>
                    </a:ext>
                  </a:extLst>
                </a:gridCol>
                <a:gridCol w="1176967">
                  <a:extLst>
                    <a:ext uri="{9D8B030D-6E8A-4147-A177-3AD203B41FA5}">
                      <a16:colId xmlns:a16="http://schemas.microsoft.com/office/drawing/2014/main" val="20002"/>
                    </a:ext>
                  </a:extLst>
                </a:gridCol>
              </a:tblGrid>
              <a:tr h="395206">
                <a:tc>
                  <a:txBody>
                    <a:bodyPr/>
                    <a:lstStyle/>
                    <a:p>
                      <a:r>
                        <a:rPr lang="en-US"/>
                        <a:t>ID#</a:t>
                      </a:r>
                    </a:p>
                  </a:txBody>
                  <a:tcPr/>
                </a:tc>
                <a:tc>
                  <a:txBody>
                    <a:bodyPr/>
                    <a:lstStyle/>
                    <a:p>
                      <a:r>
                        <a:rPr lang="en-US"/>
                        <a:t>Action</a:t>
                      </a:r>
                    </a:p>
                  </a:txBody>
                  <a:tcPr/>
                </a:tc>
                <a:tc>
                  <a:txBody>
                    <a:bodyPr/>
                    <a:lstStyle/>
                    <a:p>
                      <a:r>
                        <a:rPr lang="en-US"/>
                        <a:t>Satisfied</a:t>
                      </a:r>
                    </a:p>
                  </a:txBody>
                  <a:tcPr/>
                </a:tc>
                <a:extLst>
                  <a:ext uri="{0D108BD9-81ED-4DB2-BD59-A6C34878D82A}">
                    <a16:rowId xmlns:a16="http://schemas.microsoft.com/office/drawing/2014/main" val="10000"/>
                  </a:ext>
                </a:extLst>
              </a:tr>
              <a:tr h="370839">
                <a:tc>
                  <a:txBody>
                    <a:bodyPr/>
                    <a:lstStyle/>
                    <a:p>
                      <a:pPr lvl="0">
                        <a:buNone/>
                      </a:pPr>
                      <a:r>
                        <a:rPr lang="en-US" sz="1800" b="0" i="0" u="none" strike="noStrike" kern="1200" noProof="0">
                          <a:solidFill>
                            <a:schemeClr val="dk1"/>
                          </a:solidFill>
                        </a:rPr>
                        <a:t>SRR-001</a:t>
                      </a:r>
                      <a:endParaRPr lang="en-US"/>
                    </a:p>
                  </a:txBody>
                  <a:tcPr/>
                </a:tc>
                <a:tc>
                  <a:txBody>
                    <a:bodyPr/>
                    <a:lstStyle/>
                    <a:p>
                      <a:pPr marL="0" lvl="0" indent="0" algn="l">
                        <a:lnSpc>
                          <a:spcPct val="100000"/>
                        </a:lnSpc>
                        <a:spcBef>
                          <a:spcPts val="0"/>
                        </a:spcBef>
                        <a:spcAft>
                          <a:spcPts val="0"/>
                        </a:spcAft>
                        <a:buNone/>
                      </a:pPr>
                      <a:r>
                        <a:rPr lang="en-US" sz="1800" b="0" i="0" u="none" strike="noStrike" noProof="0">
                          <a:latin typeface="Century Gothic"/>
                        </a:rPr>
                        <a:t>Supplier clearly demonstrates an understanding of the system requirements consistent with the ICD and draft CDD. </a:t>
                      </a:r>
                      <a:endParaRPr lang="en-US"/>
                    </a:p>
                  </a:txBody>
                  <a:tcPr/>
                </a:tc>
                <a:tc>
                  <a:txBody>
                    <a:bodyPr/>
                    <a:lstStyle/>
                    <a:p>
                      <a:pPr lvl="0">
                        <a:buNone/>
                      </a:pPr>
                      <a:endParaRPr lang="en-US" sz="1750" b="0" i="0" u="none" strike="noStrike" noProof="0">
                        <a:latin typeface="Century Gothic"/>
                      </a:endParaRPr>
                    </a:p>
                  </a:txBody>
                  <a:tcPr/>
                </a:tc>
                <a:extLst>
                  <a:ext uri="{0D108BD9-81ED-4DB2-BD59-A6C34878D82A}">
                    <a16:rowId xmlns:a16="http://schemas.microsoft.com/office/drawing/2014/main" val="482424498"/>
                  </a:ext>
                </a:extLst>
              </a:tr>
              <a:tr h="370840">
                <a:tc>
                  <a:txBody>
                    <a:bodyPr/>
                    <a:lstStyle/>
                    <a:p>
                      <a:pPr lvl="0">
                        <a:buNone/>
                      </a:pPr>
                      <a:r>
                        <a:rPr lang="en-US" sz="1800" b="0" i="0" u="none" strike="noStrike" kern="1200" noProof="0"/>
                        <a:t>SRR-002</a:t>
                      </a:r>
                      <a:endParaRPr lang="en-US"/>
                    </a:p>
                  </a:txBody>
                  <a:tcPr/>
                </a:tc>
                <a:tc>
                  <a:txBody>
                    <a:bodyPr/>
                    <a:lstStyle/>
                    <a:p>
                      <a:pPr marL="0" marR="0" indent="0" algn="l" rtl="0" eaLnBrk="1" fontAlgn="auto" latinLnBrk="0" hangingPunct="1">
                        <a:lnSpc>
                          <a:spcPct val="100000"/>
                        </a:lnSpc>
                        <a:spcBef>
                          <a:spcPts val="0"/>
                        </a:spcBef>
                        <a:spcAft>
                          <a:spcPts val="0"/>
                        </a:spcAft>
                        <a:buFontTx/>
                        <a:buNone/>
                      </a:pPr>
                      <a:r>
                        <a:rPr lang="en-US" sz="1800"/>
                        <a:t>System requirements are assessed to be verifiable. </a:t>
                      </a:r>
                    </a:p>
                  </a:txBody>
                  <a:tcPr/>
                </a:tc>
                <a:tc>
                  <a:txBody>
                    <a:bodyPr/>
                    <a:lstStyle/>
                    <a:p>
                      <a:endParaRPr lang="en-US" sz="1750"/>
                    </a:p>
                  </a:txBody>
                  <a:tcPr/>
                </a:tc>
                <a:extLst>
                  <a:ext uri="{0D108BD9-81ED-4DB2-BD59-A6C34878D82A}">
                    <a16:rowId xmlns:a16="http://schemas.microsoft.com/office/drawing/2014/main" val="10001"/>
                  </a:ext>
                </a:extLst>
              </a:tr>
              <a:tr h="441701">
                <a:tc>
                  <a:txBody>
                    <a:bodyPr/>
                    <a:lstStyle/>
                    <a:p>
                      <a:pPr lvl="0">
                        <a:buNone/>
                      </a:pPr>
                      <a:r>
                        <a:rPr lang="en-US" sz="1800" b="0" i="0" u="none" strike="noStrike" noProof="0">
                          <a:latin typeface="Century Gothic"/>
                        </a:rPr>
                        <a:t>SRR-003</a:t>
                      </a:r>
                      <a:endParaRPr lang="en-US"/>
                    </a:p>
                  </a:txBody>
                  <a:tcPr/>
                </a:tc>
                <a:tc>
                  <a:txBody>
                    <a:bodyPr/>
                    <a:lstStyle/>
                    <a:p>
                      <a:pPr marL="0" marR="0" indent="0" algn="l" rtl="0" eaLnBrk="1" fontAlgn="auto" latinLnBrk="0" hangingPunct="1">
                        <a:lnSpc>
                          <a:spcPct val="100000"/>
                        </a:lnSpc>
                        <a:spcBef>
                          <a:spcPts val="0"/>
                        </a:spcBef>
                        <a:spcAft>
                          <a:spcPts val="0"/>
                        </a:spcAft>
                        <a:buFontTx/>
                        <a:buNone/>
                      </a:pPr>
                      <a:r>
                        <a:rPr lang="en-US" sz="1800"/>
                        <a:t>System Requirements have been synthesized into conceptual architectures.</a:t>
                      </a:r>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pPr marL="0" marR="0" lvl="0" indent="0" algn="l" defTabSz="914400">
                        <a:lnSpc>
                          <a:spcPct val="100000"/>
                        </a:lnSpc>
                        <a:spcBef>
                          <a:spcPts val="0"/>
                        </a:spcBef>
                        <a:spcAft>
                          <a:spcPts val="0"/>
                        </a:spcAft>
                        <a:buClrTx/>
                        <a:buSzTx/>
                        <a:buNone/>
                        <a:tabLst/>
                        <a:defRPr/>
                      </a:pPr>
                      <a:r>
                        <a:rPr lang="en-US" sz="1800" b="0" i="0" u="none" strike="noStrike" noProof="0">
                          <a:latin typeface="Century Gothic"/>
                        </a:rPr>
                        <a:t>SRR-004</a:t>
                      </a:r>
                      <a:endParaRPr lang="en-US"/>
                    </a:p>
                  </a:txBody>
                  <a:tcPr/>
                </a:tc>
                <a:tc>
                  <a:txBody>
                    <a:bodyPr/>
                    <a:lstStyle/>
                    <a:p>
                      <a:pPr marL="0" marR="0" lvl="0" indent="0" algn="l">
                        <a:lnSpc>
                          <a:spcPct val="100000"/>
                        </a:lnSpc>
                        <a:spcBef>
                          <a:spcPts val="0"/>
                        </a:spcBef>
                        <a:spcAft>
                          <a:spcPts val="0"/>
                        </a:spcAft>
                        <a:buNone/>
                      </a:pPr>
                      <a:r>
                        <a:rPr lang="en-US" sz="1800" b="0" i="0" u="none" strike="noStrike" noProof="0">
                          <a:latin typeface="Century Gothic"/>
                        </a:rPr>
                        <a:t>System conceptual architecture alternatives are developed and assessed in the context of engineering trade space, technical requirements, system specification, risks</a:t>
                      </a:r>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pPr marL="0" marR="0" lvl="0" indent="0" algn="l" defTabSz="914400">
                        <a:lnSpc>
                          <a:spcPct val="100000"/>
                        </a:lnSpc>
                        <a:spcBef>
                          <a:spcPts val="0"/>
                        </a:spcBef>
                        <a:spcAft>
                          <a:spcPts val="0"/>
                        </a:spcAft>
                        <a:buClrTx/>
                        <a:buSzTx/>
                        <a:buNone/>
                        <a:tabLst/>
                        <a:defRPr/>
                      </a:pPr>
                      <a:r>
                        <a:rPr lang="en-US" sz="1800" b="0" i="0" u="none" strike="noStrike" noProof="0">
                          <a:latin typeface="Century Gothic"/>
                        </a:rPr>
                        <a:t>SRR-005</a:t>
                      </a:r>
                      <a:endParaRPr lang="en-US"/>
                    </a:p>
                  </a:txBody>
                  <a:tcPr/>
                </a:tc>
                <a:tc>
                  <a:txBody>
                    <a:bodyPr/>
                    <a:lstStyle/>
                    <a:p>
                      <a:pPr marL="0" marR="0" lvl="0" indent="0" algn="l">
                        <a:lnSpc>
                          <a:spcPct val="100000"/>
                        </a:lnSpc>
                        <a:spcBef>
                          <a:spcPts val="0"/>
                        </a:spcBef>
                        <a:spcAft>
                          <a:spcPts val="0"/>
                        </a:spcAft>
                        <a:buNone/>
                      </a:pPr>
                      <a:r>
                        <a:rPr lang="en-US" sz="1800" b="0" i="0" u="none" strike="noStrike" noProof="0">
                          <a:latin typeface="Century Gothic"/>
                        </a:rPr>
                        <a:t>The preliminary system conceptual architectures support implementation of operational concepts, interoperability objectives, and system and external interface requirements. </a:t>
                      </a:r>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pPr marL="0" marR="0" lvl="0" indent="0" algn="l" defTabSz="914400">
                        <a:lnSpc>
                          <a:spcPct val="100000"/>
                        </a:lnSpc>
                        <a:spcBef>
                          <a:spcPts val="0"/>
                        </a:spcBef>
                        <a:spcAft>
                          <a:spcPts val="0"/>
                        </a:spcAft>
                        <a:buClrTx/>
                        <a:buSzTx/>
                        <a:buNone/>
                        <a:tabLst/>
                        <a:defRPr/>
                      </a:pPr>
                      <a:r>
                        <a:rPr lang="en-US" sz="1800" b="0" i="0" u="none" strike="noStrike" noProof="0">
                          <a:latin typeface="Century Gothic"/>
                        </a:rPr>
                        <a:t>SRR-006</a:t>
                      </a:r>
                      <a:endParaRPr lang="en-US"/>
                    </a:p>
                  </a:txBody>
                  <a:tcPr/>
                </a:tc>
                <a:tc>
                  <a:txBody>
                    <a:bodyPr/>
                    <a:lstStyle/>
                    <a:p>
                      <a:pPr marL="0" marR="0" lvl="0" indent="0" algn="l">
                        <a:lnSpc>
                          <a:spcPct val="100000"/>
                        </a:lnSpc>
                        <a:spcBef>
                          <a:spcPts val="0"/>
                        </a:spcBef>
                        <a:spcAft>
                          <a:spcPts val="0"/>
                        </a:spcAft>
                        <a:buNone/>
                      </a:pPr>
                      <a:r>
                        <a:rPr lang="en-US" sz="1800" b="0" i="0" u="none" strike="noStrike" noProof="0">
                          <a:latin typeface="Century Gothic"/>
                        </a:rPr>
                        <a:t>The program schedule is executable with an acceptable level of technical and cost risk. </a:t>
                      </a:r>
                      <a:endParaRPr lang="en-US"/>
                    </a:p>
                  </a:txBody>
                  <a:tcPr/>
                </a:tc>
                <a:tc>
                  <a:txBody>
                    <a:bodyPr/>
                    <a:lstStyle/>
                    <a:p>
                      <a:endParaRPr lang="en-US"/>
                    </a:p>
                  </a:txBody>
                  <a:tcPr/>
                </a:tc>
                <a:extLst>
                  <a:ext uri="{0D108BD9-81ED-4DB2-BD59-A6C34878D82A}">
                    <a16:rowId xmlns:a16="http://schemas.microsoft.com/office/drawing/2014/main" val="10005"/>
                  </a:ext>
                </a:extLst>
              </a:tr>
            </a:tbl>
          </a:graphicData>
        </a:graphic>
      </p:graphicFrame>
      <p:pic>
        <p:nvPicPr>
          <p:cNvPr id="7" name="Picture 8" descr="http://www.clker.com/cliparts/e/3/9/7/1245686792938124914raemi_Check_mark.svg.hi.png">
            <a:extLst>
              <a:ext uri="{FF2B5EF4-FFF2-40B4-BE49-F238E27FC236}">
                <a16:creationId xmlns:a16="http://schemas.microsoft.com/office/drawing/2014/main" id="{64E14AB5-2536-43F3-B281-F2DA990CB1B5}"/>
              </a:ext>
            </a:extLst>
          </p:cNvPr>
          <p:cNvPicPr>
            <a:picLocks noChangeAspect="1" noChangeArrowheads="1"/>
          </p:cNvPicPr>
          <p:nvPr/>
        </p:nvPicPr>
        <p:blipFill>
          <a:blip r:embed="rId3" cstate="print"/>
          <a:srcRect/>
          <a:stretch>
            <a:fillRect/>
          </a:stretch>
        </p:blipFill>
        <p:spPr bwMode="auto">
          <a:xfrm>
            <a:off x="8284846" y="1802970"/>
            <a:ext cx="251173" cy="222680"/>
          </a:xfrm>
          <a:prstGeom prst="rect">
            <a:avLst/>
          </a:prstGeom>
          <a:noFill/>
        </p:spPr>
      </p:pic>
      <p:pic>
        <p:nvPicPr>
          <p:cNvPr id="9" name="Picture 8" descr="http://www.clker.com/cliparts/e/3/9/7/1245686792938124914raemi_Check_mark.svg.hi.png">
            <a:extLst>
              <a:ext uri="{FF2B5EF4-FFF2-40B4-BE49-F238E27FC236}">
                <a16:creationId xmlns:a16="http://schemas.microsoft.com/office/drawing/2014/main" id="{31C49AD5-59DD-4878-B22A-5E78DF1113FC}"/>
              </a:ext>
            </a:extLst>
          </p:cNvPr>
          <p:cNvPicPr>
            <a:picLocks noChangeAspect="1" noChangeArrowheads="1"/>
          </p:cNvPicPr>
          <p:nvPr/>
        </p:nvPicPr>
        <p:blipFill>
          <a:blip r:embed="rId3" cstate="print"/>
          <a:srcRect/>
          <a:stretch>
            <a:fillRect/>
          </a:stretch>
        </p:blipFill>
        <p:spPr bwMode="auto">
          <a:xfrm>
            <a:off x="8323592" y="2345410"/>
            <a:ext cx="212428" cy="196850"/>
          </a:xfrm>
          <a:prstGeom prst="rect">
            <a:avLst/>
          </a:prstGeom>
          <a:noFill/>
        </p:spPr>
      </p:pic>
      <p:pic>
        <p:nvPicPr>
          <p:cNvPr id="11" name="Picture 8" descr="http://www.clker.com/cliparts/e/3/9/7/1245686792938124914raemi_Check_mark.svg.hi.png">
            <a:extLst>
              <a:ext uri="{FF2B5EF4-FFF2-40B4-BE49-F238E27FC236}">
                <a16:creationId xmlns:a16="http://schemas.microsoft.com/office/drawing/2014/main" id="{F8DC680E-9B95-4FF6-AEB3-9FA9C8ACE269}"/>
              </a:ext>
            </a:extLst>
          </p:cNvPr>
          <p:cNvPicPr>
            <a:picLocks noChangeAspect="1" noChangeArrowheads="1"/>
          </p:cNvPicPr>
          <p:nvPr/>
        </p:nvPicPr>
        <p:blipFill>
          <a:blip r:embed="rId3" cstate="print"/>
          <a:srcRect/>
          <a:stretch>
            <a:fillRect/>
          </a:stretch>
        </p:blipFill>
        <p:spPr bwMode="auto">
          <a:xfrm>
            <a:off x="8284846" y="1828800"/>
            <a:ext cx="212428" cy="196850"/>
          </a:xfrm>
          <a:prstGeom prst="rect">
            <a:avLst/>
          </a:prstGeom>
          <a:noFill/>
        </p:spPr>
      </p:pic>
      <p:pic>
        <p:nvPicPr>
          <p:cNvPr id="12" name="Picture 11" descr="http://www.clker.com/cliparts/e/3/9/7/1245686792938124914raemi_Check_mark.svg.hi.png">
            <a:extLst>
              <a:ext uri="{FF2B5EF4-FFF2-40B4-BE49-F238E27FC236}">
                <a16:creationId xmlns:a16="http://schemas.microsoft.com/office/drawing/2014/main" id="{D7200BA4-85CE-43F2-A988-F8990B9E08C0}"/>
              </a:ext>
            </a:extLst>
          </p:cNvPr>
          <p:cNvPicPr>
            <a:picLocks noChangeAspect="1" noChangeArrowheads="1"/>
          </p:cNvPicPr>
          <p:nvPr/>
        </p:nvPicPr>
        <p:blipFill>
          <a:blip r:embed="rId3" cstate="print"/>
          <a:srcRect/>
          <a:stretch>
            <a:fillRect/>
          </a:stretch>
        </p:blipFill>
        <p:spPr bwMode="auto">
          <a:xfrm>
            <a:off x="8323591" y="2836189"/>
            <a:ext cx="212428" cy="196850"/>
          </a:xfrm>
          <a:prstGeom prst="rect">
            <a:avLst/>
          </a:prstGeom>
          <a:noFill/>
        </p:spPr>
      </p:pic>
      <p:pic>
        <p:nvPicPr>
          <p:cNvPr id="13" name="Picture 12" descr="http://www.clker.com/cliparts/e/3/9/7/1245686792938124914raemi_Check_mark.svg.hi.png">
            <a:extLst>
              <a:ext uri="{FF2B5EF4-FFF2-40B4-BE49-F238E27FC236}">
                <a16:creationId xmlns:a16="http://schemas.microsoft.com/office/drawing/2014/main" id="{A92256BF-AF03-498C-B2EC-EC647B04FDA3}"/>
              </a:ext>
            </a:extLst>
          </p:cNvPr>
          <p:cNvPicPr>
            <a:picLocks noChangeAspect="1" noChangeArrowheads="1"/>
          </p:cNvPicPr>
          <p:nvPr/>
        </p:nvPicPr>
        <p:blipFill>
          <a:blip r:embed="rId3" cstate="print"/>
          <a:srcRect/>
          <a:stretch>
            <a:fillRect/>
          </a:stretch>
        </p:blipFill>
        <p:spPr bwMode="auto">
          <a:xfrm>
            <a:off x="8284846" y="3727342"/>
            <a:ext cx="212428" cy="196850"/>
          </a:xfrm>
          <a:prstGeom prst="rect">
            <a:avLst/>
          </a:prstGeom>
          <a:noFill/>
        </p:spPr>
      </p:pic>
      <p:pic>
        <p:nvPicPr>
          <p:cNvPr id="14" name="Picture 13" descr="http://www.clker.com/cliparts/e/3/9/7/1245686792938124914raemi_Check_mark.svg.hi.png">
            <a:extLst>
              <a:ext uri="{FF2B5EF4-FFF2-40B4-BE49-F238E27FC236}">
                <a16:creationId xmlns:a16="http://schemas.microsoft.com/office/drawing/2014/main" id="{EC054657-3161-4CA8-A29D-96101193F21A}"/>
              </a:ext>
            </a:extLst>
          </p:cNvPr>
          <p:cNvPicPr>
            <a:picLocks noChangeAspect="1" noChangeArrowheads="1"/>
          </p:cNvPicPr>
          <p:nvPr/>
        </p:nvPicPr>
        <p:blipFill>
          <a:blip r:embed="rId3" cstate="print"/>
          <a:srcRect/>
          <a:stretch>
            <a:fillRect/>
          </a:stretch>
        </p:blipFill>
        <p:spPr bwMode="auto">
          <a:xfrm>
            <a:off x="8323592" y="5031783"/>
            <a:ext cx="212428" cy="196850"/>
          </a:xfrm>
          <a:prstGeom prst="rect">
            <a:avLst/>
          </a:prstGeom>
          <a:noFill/>
        </p:spPr>
      </p:pic>
      <p:pic>
        <p:nvPicPr>
          <p:cNvPr id="15" name="Picture 14" descr="http://www.clker.com/cliparts/e/3/9/7/1245686792938124914raemi_Check_mark.svg.hi.png">
            <a:extLst>
              <a:ext uri="{FF2B5EF4-FFF2-40B4-BE49-F238E27FC236}">
                <a16:creationId xmlns:a16="http://schemas.microsoft.com/office/drawing/2014/main" id="{7BCED8DE-FCD6-4BF2-AF4C-15C7B0016CDF}"/>
              </a:ext>
            </a:extLst>
          </p:cNvPr>
          <p:cNvPicPr>
            <a:picLocks noChangeAspect="1" noChangeArrowheads="1"/>
          </p:cNvPicPr>
          <p:nvPr/>
        </p:nvPicPr>
        <p:blipFill>
          <a:blip r:embed="rId3" cstate="print"/>
          <a:srcRect/>
          <a:stretch>
            <a:fillRect/>
          </a:stretch>
        </p:blipFill>
        <p:spPr bwMode="auto">
          <a:xfrm>
            <a:off x="8310065" y="5848806"/>
            <a:ext cx="212428" cy="196850"/>
          </a:xfrm>
          <a:prstGeom prst="rect">
            <a:avLst/>
          </a:prstGeom>
          <a:noFill/>
        </p:spPr>
      </p:pic>
    </p:spTree>
    <p:extLst>
      <p:ext uri="{BB962C8B-B14F-4D97-AF65-F5344CB8AC3E}">
        <p14:creationId xmlns:p14="http://schemas.microsoft.com/office/powerpoint/2010/main" val="2678223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a:t>PDR Entrance Criteria</a:t>
            </a:r>
          </a:p>
        </p:txBody>
      </p:sp>
      <p:graphicFrame>
        <p:nvGraphicFramePr>
          <p:cNvPr id="3" name="Table 2"/>
          <p:cNvGraphicFramePr>
            <a:graphicFrameLocks noGrp="1"/>
          </p:cNvGraphicFramePr>
          <p:nvPr>
            <p:extLst>
              <p:ext uri="{D42A27DB-BD31-4B8C-83A1-F6EECF244321}">
                <p14:modId xmlns:p14="http://schemas.microsoft.com/office/powerpoint/2010/main" val="2593742069"/>
              </p:ext>
            </p:extLst>
          </p:nvPr>
        </p:nvGraphicFramePr>
        <p:xfrm>
          <a:off x="142875" y="1366520"/>
          <a:ext cx="8858250" cy="4246880"/>
        </p:xfrm>
        <a:graphic>
          <a:graphicData uri="http://schemas.openxmlformats.org/drawingml/2006/table">
            <a:tbl>
              <a:tblPr firstRow="1" bandRow="1">
                <a:tableStyleId>{5C22544A-7EE6-4342-B048-85BDC9FD1C3A}</a:tableStyleId>
              </a:tblPr>
              <a:tblGrid>
                <a:gridCol w="7667625">
                  <a:extLst>
                    <a:ext uri="{9D8B030D-6E8A-4147-A177-3AD203B41FA5}">
                      <a16:colId xmlns:a16="http://schemas.microsoft.com/office/drawing/2014/main" val="20000"/>
                    </a:ext>
                  </a:extLst>
                </a:gridCol>
                <a:gridCol w="1190625">
                  <a:extLst>
                    <a:ext uri="{9D8B030D-6E8A-4147-A177-3AD203B41FA5}">
                      <a16:colId xmlns:a16="http://schemas.microsoft.com/office/drawing/2014/main" val="20001"/>
                    </a:ext>
                  </a:extLst>
                </a:gridCol>
              </a:tblGrid>
              <a:tr h="370840">
                <a:tc>
                  <a:txBody>
                    <a:bodyPr/>
                    <a:lstStyle/>
                    <a:p>
                      <a:r>
                        <a:rPr lang="en-US"/>
                        <a:t>Entrance</a:t>
                      </a:r>
                      <a:r>
                        <a:rPr lang="en-US" baseline="0"/>
                        <a:t> Criteria</a:t>
                      </a:r>
                      <a:endParaRPr lang="en-US"/>
                    </a:p>
                  </a:txBody>
                  <a:tcPr/>
                </a:tc>
                <a:tc>
                  <a:txBody>
                    <a:bodyPr/>
                    <a:lstStyle/>
                    <a:p>
                      <a:r>
                        <a:rPr lang="en-US"/>
                        <a:t>Satisfied</a:t>
                      </a:r>
                    </a:p>
                  </a:txBody>
                  <a:tcPr/>
                </a:tc>
                <a:extLst>
                  <a:ext uri="{0D108BD9-81ED-4DB2-BD59-A6C34878D82A}">
                    <a16:rowId xmlns:a16="http://schemas.microsoft.com/office/drawing/2014/main" val="10000"/>
                  </a:ext>
                </a:extLst>
              </a:tr>
              <a:tr h="370840">
                <a:tc>
                  <a:txBody>
                    <a:bodyPr/>
                    <a:lstStyle/>
                    <a:p>
                      <a:r>
                        <a:rPr lang="en-US"/>
                        <a:t>Completion</a:t>
                      </a:r>
                      <a:r>
                        <a:rPr lang="en-US" baseline="0"/>
                        <a:t> of the System Requirements Review (SRR). </a:t>
                      </a:r>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a:t>Adjudication</a:t>
                      </a:r>
                      <a:r>
                        <a:rPr lang="en-US" baseline="0"/>
                        <a:t> of the SRR Action Items. </a:t>
                      </a:r>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a:t>Requirements are clear, documented, verifiable, and flowed down to levels needed to accomplish the design, analysis, and test tasks.</a:t>
                      </a:r>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All major design elements</a:t>
                      </a:r>
                      <a:r>
                        <a:rPr lang="en-US" baseline="0"/>
                        <a:t> are baselined to meet the project requirements are ready to present. </a:t>
                      </a:r>
                      <a:endParaRPr lang="en-US"/>
                    </a:p>
                  </a:txBody>
                  <a:tcPr/>
                </a:tc>
                <a:tc>
                  <a:txBody>
                    <a:bodyPr/>
                    <a:lstStyle/>
                    <a:p>
                      <a:endParaRPr lang="en-US"/>
                    </a:p>
                  </a:txBody>
                  <a:tcPr/>
                </a:tc>
                <a:extLst>
                  <a:ext uri="{0D108BD9-81ED-4DB2-BD59-A6C34878D82A}">
                    <a16:rowId xmlns:a16="http://schemas.microsoft.com/office/drawing/2014/main" val="68021434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latin typeface="+mn-lt"/>
                          <a:ea typeface="+mn-ea"/>
                          <a:cs typeface="+mn-cs"/>
                        </a:rPr>
                        <a:t>Completion</a:t>
                      </a:r>
                      <a:r>
                        <a:rPr lang="en-US" sz="1800" kern="1200" baseline="0">
                          <a:solidFill>
                            <a:schemeClr val="dk1"/>
                          </a:solidFill>
                          <a:latin typeface="+mn-lt"/>
                          <a:ea typeface="+mn-ea"/>
                          <a:cs typeface="+mn-cs"/>
                        </a:rPr>
                        <a:t> of Integrated Master Schedule. </a:t>
                      </a:r>
                    </a:p>
                  </a:txBody>
                  <a:tcPr/>
                </a:tc>
                <a:tc>
                  <a:txBody>
                    <a:bodyPr/>
                    <a:lstStyle/>
                    <a:p>
                      <a:endParaRPr lang="en-US"/>
                    </a:p>
                  </a:txBody>
                  <a:tcPr/>
                </a:tc>
                <a:extLst>
                  <a:ext uri="{0D108BD9-81ED-4DB2-BD59-A6C34878D82A}">
                    <a16:rowId xmlns:a16="http://schemas.microsoft.com/office/drawing/2014/main" val="415135419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a:solidFill>
                            <a:schemeClr val="dk1"/>
                          </a:solidFill>
                          <a:latin typeface="+mn-lt"/>
                          <a:ea typeface="+mn-ea"/>
                          <a:cs typeface="+mn-cs"/>
                        </a:rPr>
                        <a:t>The test strategy is documented. </a:t>
                      </a:r>
                    </a:p>
                  </a:txBody>
                  <a:tcPr/>
                </a:tc>
                <a:tc>
                  <a:txBody>
                    <a:bodyPr/>
                    <a:lstStyle/>
                    <a:p>
                      <a:endParaRPr lang="en-US"/>
                    </a:p>
                  </a:txBody>
                  <a:tcPr/>
                </a:tc>
                <a:extLst>
                  <a:ext uri="{0D108BD9-81ED-4DB2-BD59-A6C34878D82A}">
                    <a16:rowId xmlns:a16="http://schemas.microsoft.com/office/drawing/2014/main" val="3070149594"/>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012756407"/>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6"/>
                  </a:ext>
                </a:extLst>
              </a:tr>
            </a:tbl>
          </a:graphicData>
        </a:graphic>
      </p:graphicFrame>
      <p:pic>
        <p:nvPicPr>
          <p:cNvPr id="4" name="Picture 8" descr="http://www.clker.com/cliparts/e/3/9/7/1245686792938124914raemi_Check_mark.svg.hi.png"/>
          <p:cNvPicPr>
            <a:picLocks noChangeAspect="1" noChangeArrowheads="1"/>
          </p:cNvPicPr>
          <p:nvPr/>
        </p:nvPicPr>
        <p:blipFill>
          <a:blip r:embed="rId3" cstate="print"/>
          <a:srcRect/>
          <a:stretch>
            <a:fillRect/>
          </a:stretch>
        </p:blipFill>
        <p:spPr bwMode="auto">
          <a:xfrm>
            <a:off x="8284846" y="1828800"/>
            <a:ext cx="212428" cy="196850"/>
          </a:xfrm>
          <a:prstGeom prst="rect">
            <a:avLst/>
          </a:prstGeom>
          <a:noFill/>
        </p:spPr>
      </p:pic>
      <p:pic>
        <p:nvPicPr>
          <p:cNvPr id="5" name="Picture 8" descr="http://www.clker.com/cliparts/e/3/9/7/1245686792938124914raemi_Check_mark.svg.hi.png"/>
          <p:cNvPicPr>
            <a:picLocks noChangeAspect="1" noChangeArrowheads="1"/>
          </p:cNvPicPr>
          <p:nvPr/>
        </p:nvPicPr>
        <p:blipFill>
          <a:blip r:embed="rId3" cstate="print"/>
          <a:srcRect/>
          <a:stretch>
            <a:fillRect/>
          </a:stretch>
        </p:blipFill>
        <p:spPr bwMode="auto">
          <a:xfrm>
            <a:off x="8284846" y="2237927"/>
            <a:ext cx="212428" cy="196850"/>
          </a:xfrm>
          <a:prstGeom prst="rect">
            <a:avLst/>
          </a:prstGeom>
          <a:noFill/>
        </p:spPr>
      </p:pic>
      <p:pic>
        <p:nvPicPr>
          <p:cNvPr id="6" name="Picture 8" descr="http://www.clker.com/cliparts/e/3/9/7/1245686792938124914raemi_Check_mark.svg.hi.png"/>
          <p:cNvPicPr>
            <a:picLocks noChangeAspect="1" noChangeArrowheads="1"/>
          </p:cNvPicPr>
          <p:nvPr/>
        </p:nvPicPr>
        <p:blipFill>
          <a:blip r:embed="rId3" cstate="print"/>
          <a:srcRect/>
          <a:stretch>
            <a:fillRect/>
          </a:stretch>
        </p:blipFill>
        <p:spPr bwMode="auto">
          <a:xfrm>
            <a:off x="8284846" y="2690047"/>
            <a:ext cx="212428" cy="196850"/>
          </a:xfrm>
          <a:prstGeom prst="rect">
            <a:avLst/>
          </a:prstGeom>
          <a:noFill/>
        </p:spPr>
      </p:pic>
      <p:pic>
        <p:nvPicPr>
          <p:cNvPr id="7" name="Picture 8" descr="http://www.clker.com/cliparts/e/3/9/7/1245686792938124914raemi_Check_mark.svg.hi.png"/>
          <p:cNvPicPr>
            <a:picLocks noChangeAspect="1" noChangeArrowheads="1"/>
          </p:cNvPicPr>
          <p:nvPr/>
        </p:nvPicPr>
        <p:blipFill>
          <a:blip r:embed="rId3" cstate="print"/>
          <a:srcRect/>
          <a:stretch>
            <a:fillRect/>
          </a:stretch>
        </p:blipFill>
        <p:spPr bwMode="auto">
          <a:xfrm>
            <a:off x="8284846" y="3180416"/>
            <a:ext cx="212428" cy="196850"/>
          </a:xfrm>
          <a:prstGeom prst="rect">
            <a:avLst/>
          </a:prstGeom>
          <a:noFill/>
        </p:spPr>
      </p:pic>
      <p:pic>
        <p:nvPicPr>
          <p:cNvPr id="8" name="Picture 8" descr="http://www.clker.com/cliparts/e/3/9/7/1245686792938124914raemi_Check_mark.svg.hi.png"/>
          <p:cNvPicPr>
            <a:picLocks noChangeAspect="1" noChangeArrowheads="1"/>
          </p:cNvPicPr>
          <p:nvPr/>
        </p:nvPicPr>
        <p:blipFill>
          <a:blip r:embed="rId3" cstate="print"/>
          <a:srcRect/>
          <a:stretch>
            <a:fillRect/>
          </a:stretch>
        </p:blipFill>
        <p:spPr bwMode="auto">
          <a:xfrm>
            <a:off x="8284846" y="3808114"/>
            <a:ext cx="212428" cy="196850"/>
          </a:xfrm>
          <a:prstGeom prst="rect">
            <a:avLst/>
          </a:prstGeom>
          <a:noFill/>
        </p:spPr>
      </p:pic>
      <p:pic>
        <p:nvPicPr>
          <p:cNvPr id="10" name="Picture 8" descr="http://www.clker.com/cliparts/e/3/9/7/1245686792938124914raemi_Check_mark.svg.hi.png"/>
          <p:cNvPicPr>
            <a:picLocks noChangeAspect="1" noChangeArrowheads="1"/>
          </p:cNvPicPr>
          <p:nvPr/>
        </p:nvPicPr>
        <p:blipFill>
          <a:blip r:embed="rId3" cstate="print"/>
          <a:srcRect/>
          <a:stretch>
            <a:fillRect/>
          </a:stretch>
        </p:blipFill>
        <p:spPr bwMode="auto">
          <a:xfrm>
            <a:off x="8284846" y="4237201"/>
            <a:ext cx="212428" cy="196850"/>
          </a:xfrm>
          <a:prstGeom prst="rect">
            <a:avLst/>
          </a:prstGeom>
          <a:noFill/>
        </p:spPr>
      </p:pic>
    </p:spTree>
    <p:extLst>
      <p:ext uri="{BB962C8B-B14F-4D97-AF65-F5344CB8AC3E}">
        <p14:creationId xmlns:p14="http://schemas.microsoft.com/office/powerpoint/2010/main" val="2992855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a:t>PDR Exit Criteria</a:t>
            </a:r>
          </a:p>
        </p:txBody>
      </p:sp>
      <p:graphicFrame>
        <p:nvGraphicFramePr>
          <p:cNvPr id="3" name="Table 2"/>
          <p:cNvGraphicFramePr>
            <a:graphicFrameLocks noGrp="1"/>
          </p:cNvGraphicFramePr>
          <p:nvPr>
            <p:extLst>
              <p:ext uri="{D42A27DB-BD31-4B8C-83A1-F6EECF244321}">
                <p14:modId xmlns:p14="http://schemas.microsoft.com/office/powerpoint/2010/main" val="4080336451"/>
              </p:ext>
            </p:extLst>
          </p:nvPr>
        </p:nvGraphicFramePr>
        <p:xfrm>
          <a:off x="142875" y="1064302"/>
          <a:ext cx="8783768" cy="5186596"/>
        </p:xfrm>
        <a:graphic>
          <a:graphicData uri="http://schemas.openxmlformats.org/drawingml/2006/table">
            <a:tbl>
              <a:tblPr firstRow="1" bandRow="1">
                <a:tableStyleId>{5C22544A-7EE6-4342-B048-85BDC9FD1C3A}</a:tableStyleId>
              </a:tblPr>
              <a:tblGrid>
                <a:gridCol w="8783768">
                  <a:extLst>
                    <a:ext uri="{9D8B030D-6E8A-4147-A177-3AD203B41FA5}">
                      <a16:colId xmlns:a16="http://schemas.microsoft.com/office/drawing/2014/main" val="20000"/>
                    </a:ext>
                  </a:extLst>
                </a:gridCol>
              </a:tblGrid>
              <a:tr h="443999">
                <a:tc>
                  <a:txBody>
                    <a:bodyPr/>
                    <a:lstStyle/>
                    <a:p>
                      <a:r>
                        <a:rPr lang="en-US" sz="1800"/>
                        <a:t>Exit</a:t>
                      </a:r>
                      <a:r>
                        <a:rPr lang="en-US" sz="1800" baseline="0"/>
                        <a:t> Criteria</a:t>
                      </a:r>
                      <a:endParaRPr lang="en-US" sz="1800"/>
                    </a:p>
                  </a:txBody>
                  <a:tcPr/>
                </a:tc>
                <a:extLst>
                  <a:ext uri="{0D108BD9-81ED-4DB2-BD59-A6C34878D82A}">
                    <a16:rowId xmlns:a16="http://schemas.microsoft.com/office/drawing/2014/main" val="10000"/>
                  </a:ext>
                </a:extLst>
              </a:tr>
              <a:tr h="5160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en-US" sz="1400" b="1" u="sng" kern="1200">
                          <a:solidFill>
                            <a:schemeClr val="tx1"/>
                          </a:solidFill>
                          <a:effectLst/>
                          <a:latin typeface="+mn-lt"/>
                          <a:ea typeface="+mn-ea"/>
                          <a:cs typeface="+mn-cs"/>
                        </a:rPr>
                        <a:t>ACTION ITEMS</a:t>
                      </a:r>
                      <a:r>
                        <a:rPr lang="en-US" sz="1400" u="sng" kern="1200">
                          <a:solidFill>
                            <a:schemeClr val="tx1"/>
                          </a:solidFill>
                          <a:effectLst/>
                          <a:latin typeface="+mn-lt"/>
                          <a:ea typeface="+mn-ea"/>
                          <a:cs typeface="+mn-cs"/>
                        </a:rPr>
                        <a:t>:</a:t>
                      </a:r>
                      <a:r>
                        <a:rPr lang="en-US" sz="1400" kern="1200">
                          <a:solidFill>
                            <a:schemeClr val="tx1"/>
                          </a:solidFill>
                          <a:effectLst/>
                          <a:latin typeface="+mn-lt"/>
                          <a:ea typeface="+mn-ea"/>
                          <a:cs typeface="+mn-cs"/>
                        </a:rPr>
                        <a:t> All PDR Action Items</a:t>
                      </a:r>
                      <a:r>
                        <a:rPr lang="en-US" sz="1400" kern="1200" baseline="0">
                          <a:solidFill>
                            <a:schemeClr val="tx1"/>
                          </a:solidFill>
                          <a:effectLst/>
                          <a:latin typeface="+mn-lt"/>
                          <a:ea typeface="+mn-ea"/>
                          <a:cs typeface="+mn-cs"/>
                        </a:rPr>
                        <a:t> have been identified with closure due dates defined and dispositioned by PDR Panel. There are no open action items that are liens to PDR closure.</a:t>
                      </a:r>
                      <a:endParaRPr kumimoji="0" lang="en-US" sz="900" b="0" i="0" u="none" strike="noStrike" cap="none" normalizeH="0" baseline="0">
                        <a:ln>
                          <a:noFill/>
                        </a:ln>
                        <a:solidFill>
                          <a:schemeClr val="tx1"/>
                        </a:solidFill>
                        <a:effectLst/>
                        <a:latin typeface="Arial" pitchFamily="34" charset="0"/>
                        <a:cs typeface="Arial" pitchFamily="34" charset="0"/>
                      </a:endParaRPr>
                    </a:p>
                  </a:txBody>
                  <a:tcPr marT="9525" marB="0" horzOverflow="overflow"/>
                </a:tc>
                <a:extLst>
                  <a:ext uri="{0D108BD9-81ED-4DB2-BD59-A6C34878D82A}">
                    <a16:rowId xmlns:a16="http://schemas.microsoft.com/office/drawing/2014/main" val="10001"/>
                  </a:ext>
                </a:extLst>
              </a:tr>
              <a:tr h="54318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en-US" sz="1400" b="1" u="sng" kern="1200">
                          <a:solidFill>
                            <a:schemeClr val="tx1"/>
                          </a:solidFill>
                          <a:effectLst/>
                          <a:latin typeface="+mn-lt"/>
                          <a:ea typeface="+mn-ea"/>
                          <a:cs typeface="+mn-cs"/>
                        </a:rPr>
                        <a:t>REQUIREMENTS</a:t>
                      </a:r>
                      <a:r>
                        <a:rPr lang="en-US" sz="1400" u="sng" kern="1200">
                          <a:solidFill>
                            <a:schemeClr val="tx1"/>
                          </a:solidFill>
                          <a:effectLst/>
                          <a:latin typeface="+mn-lt"/>
                          <a:ea typeface="+mn-ea"/>
                          <a:cs typeface="+mn-cs"/>
                        </a:rPr>
                        <a:t>:</a:t>
                      </a:r>
                      <a:r>
                        <a:rPr lang="en-US" sz="1400" kern="1200">
                          <a:solidFill>
                            <a:schemeClr val="tx1"/>
                          </a:solidFill>
                          <a:effectLst/>
                          <a:latin typeface="+mn-lt"/>
                          <a:ea typeface="+mn-ea"/>
                          <a:cs typeface="+mn-cs"/>
                        </a:rPr>
                        <a:t> PDR panel assesses that the Requirements Baseline has been established, documented,</a:t>
                      </a:r>
                      <a:r>
                        <a:rPr lang="en-US" sz="1400" kern="1200" baseline="0">
                          <a:solidFill>
                            <a:schemeClr val="tx1"/>
                          </a:solidFill>
                          <a:effectLst/>
                          <a:latin typeface="+mn-lt"/>
                          <a:ea typeface="+mn-ea"/>
                          <a:cs typeface="+mn-cs"/>
                        </a:rPr>
                        <a:t> and approved</a:t>
                      </a:r>
                      <a:r>
                        <a:rPr lang="en-US" sz="1400" kern="1200">
                          <a:solidFill>
                            <a:schemeClr val="tx1"/>
                          </a:solidFill>
                          <a:effectLst/>
                          <a:latin typeface="+mn-lt"/>
                          <a:ea typeface="+mn-ea"/>
                          <a:cs typeface="+mn-cs"/>
                        </a:rPr>
                        <a:t>.</a:t>
                      </a:r>
                      <a:endParaRPr lang="en-US" sz="900" b="0" kern="1200">
                        <a:solidFill>
                          <a:schemeClr val="tx1"/>
                        </a:solidFill>
                        <a:latin typeface="Arial" pitchFamily="34" charset="0"/>
                        <a:ea typeface="+mn-ea"/>
                        <a:cs typeface="Arial" pitchFamily="34" charset="0"/>
                      </a:endParaRPr>
                    </a:p>
                  </a:txBody>
                  <a:tcPr marT="9525" marB="0" horzOverflow="overflow"/>
                </a:tc>
                <a:extLst>
                  <a:ext uri="{0D108BD9-81ED-4DB2-BD59-A6C34878D82A}">
                    <a16:rowId xmlns:a16="http://schemas.microsoft.com/office/drawing/2014/main" val="10002"/>
                  </a:ext>
                </a:extLst>
              </a:tr>
              <a:tr h="52766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en-US" sz="1400" b="1" u="sng" kern="1200">
                          <a:solidFill>
                            <a:schemeClr val="tx1"/>
                          </a:solidFill>
                          <a:effectLst/>
                          <a:latin typeface="+mn-lt"/>
                          <a:ea typeface="+mn-ea"/>
                          <a:cs typeface="+mn-cs"/>
                        </a:rPr>
                        <a:t>DESIGN:</a:t>
                      </a:r>
                      <a:r>
                        <a:rPr lang="en-US" sz="1400" b="1" kern="1200">
                          <a:solidFill>
                            <a:schemeClr val="tx1"/>
                          </a:solidFill>
                          <a:effectLst/>
                          <a:latin typeface="+mn-lt"/>
                          <a:ea typeface="+mn-ea"/>
                          <a:cs typeface="+mn-cs"/>
                        </a:rPr>
                        <a:t> </a:t>
                      </a:r>
                      <a:r>
                        <a:rPr lang="en-US" sz="1400" b="0" kern="1200">
                          <a:solidFill>
                            <a:schemeClr val="tx1"/>
                          </a:solidFill>
                          <a:effectLst/>
                          <a:latin typeface="+mn-lt"/>
                          <a:ea typeface="+mn-ea"/>
                          <a:cs typeface="+mn-cs"/>
                        </a:rPr>
                        <a:t>PDR panel assesses that the p</a:t>
                      </a:r>
                      <a:r>
                        <a:rPr lang="en-US" sz="1400" kern="1200">
                          <a:solidFill>
                            <a:schemeClr val="tx1"/>
                          </a:solidFill>
                          <a:effectLst/>
                          <a:latin typeface="+mn-lt"/>
                          <a:ea typeface="+mn-ea"/>
                          <a:cs typeface="+mn-cs"/>
                        </a:rPr>
                        <a:t>reliminary design has been established, documented, and approved and has sufficient margins for proceeding with acceptable risk. </a:t>
                      </a:r>
                      <a:endParaRPr kumimoji="0" lang="en-US" sz="900" b="1" i="0" u="none" strike="noStrike" cap="none" normalizeH="0" baseline="0">
                        <a:ln>
                          <a:noFill/>
                        </a:ln>
                        <a:solidFill>
                          <a:schemeClr val="tx1"/>
                        </a:solidFill>
                        <a:effectLst/>
                        <a:latin typeface="Arial" pitchFamily="34" charset="0"/>
                        <a:cs typeface="Arial" pitchFamily="34" charset="0"/>
                      </a:endParaRPr>
                    </a:p>
                  </a:txBody>
                  <a:tcPr marT="9525" marB="0" horzOverflow="overflow"/>
                </a:tc>
                <a:extLst>
                  <a:ext uri="{0D108BD9-81ED-4DB2-BD59-A6C34878D82A}">
                    <a16:rowId xmlns:a16="http://schemas.microsoft.com/office/drawing/2014/main" val="10003"/>
                  </a:ext>
                </a:extLst>
              </a:tr>
              <a:tr h="55094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en-US" sz="1400" b="1" u="sng" kern="1200">
                          <a:solidFill>
                            <a:schemeClr val="tx1"/>
                          </a:solidFill>
                          <a:effectLst/>
                          <a:latin typeface="+mn-lt"/>
                          <a:ea typeface="+mn-ea"/>
                          <a:cs typeface="+mn-cs"/>
                        </a:rPr>
                        <a:t>PROGRAM EXECUTION</a:t>
                      </a:r>
                      <a:r>
                        <a:rPr lang="en-US" sz="1400" u="sng" kern="1200">
                          <a:solidFill>
                            <a:schemeClr val="tx1"/>
                          </a:solidFill>
                          <a:effectLst/>
                          <a:latin typeface="+mn-lt"/>
                          <a:ea typeface="+mn-ea"/>
                          <a:cs typeface="+mn-cs"/>
                        </a:rPr>
                        <a:t>:</a:t>
                      </a:r>
                      <a:r>
                        <a:rPr lang="en-US" sz="1400" kern="1200">
                          <a:solidFill>
                            <a:schemeClr val="tx1"/>
                          </a:solidFill>
                          <a:effectLst/>
                          <a:latin typeface="+mn-lt"/>
                          <a:ea typeface="+mn-ea"/>
                          <a:cs typeface="+mn-cs"/>
                        </a:rPr>
                        <a:t> PDR panel assesses that the program</a:t>
                      </a:r>
                      <a:r>
                        <a:rPr lang="en-US" sz="1400" kern="1200" baseline="0">
                          <a:solidFill>
                            <a:schemeClr val="tx1"/>
                          </a:solidFill>
                          <a:effectLst/>
                          <a:latin typeface="+mn-lt"/>
                          <a:ea typeface="+mn-ea"/>
                          <a:cs typeface="+mn-cs"/>
                        </a:rPr>
                        <a:t> is executable within existing budget while maintaining acceptable cost, schedule, and technical risk. </a:t>
                      </a:r>
                      <a:endParaRPr kumimoji="0" lang="en-US" sz="900" b="1" i="0" u="none" strike="noStrike" cap="none" normalizeH="0" baseline="0">
                        <a:ln>
                          <a:noFill/>
                        </a:ln>
                        <a:solidFill>
                          <a:schemeClr val="tx1"/>
                        </a:solidFill>
                        <a:effectLst/>
                        <a:latin typeface="Arial" pitchFamily="34" charset="0"/>
                        <a:cs typeface="Arial" pitchFamily="34" charset="0"/>
                      </a:endParaRPr>
                    </a:p>
                  </a:txBody>
                  <a:tcPr marT="9525" marB="0" horzOverflow="overflow"/>
                </a:tc>
                <a:extLst>
                  <a:ext uri="{0D108BD9-81ED-4DB2-BD59-A6C34878D82A}">
                    <a16:rowId xmlns:a16="http://schemas.microsoft.com/office/drawing/2014/main" val="4078186100"/>
                  </a:ext>
                </a:extLst>
              </a:tr>
              <a:tr h="55094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en-US" sz="1400" b="1" u="sng" kern="1200">
                          <a:solidFill>
                            <a:schemeClr val="tx1"/>
                          </a:solidFill>
                          <a:effectLst/>
                          <a:latin typeface="+mn-lt"/>
                          <a:ea typeface="+mn-ea"/>
                          <a:cs typeface="+mn-cs"/>
                        </a:rPr>
                        <a:t>EXTERNAL FACTORS</a:t>
                      </a:r>
                      <a:r>
                        <a:rPr lang="en-US" sz="1400" u="sng" kern="1200">
                          <a:solidFill>
                            <a:schemeClr val="tx1"/>
                          </a:solidFill>
                          <a:effectLst/>
                          <a:latin typeface="+mn-lt"/>
                          <a:ea typeface="+mn-ea"/>
                          <a:cs typeface="+mn-cs"/>
                        </a:rPr>
                        <a:t>:</a:t>
                      </a:r>
                      <a:r>
                        <a:rPr lang="en-US" sz="1400" kern="1200">
                          <a:solidFill>
                            <a:schemeClr val="tx1"/>
                          </a:solidFill>
                          <a:effectLst/>
                          <a:latin typeface="+mn-lt"/>
                          <a:ea typeface="+mn-ea"/>
                          <a:cs typeface="+mn-cs"/>
                        </a:rPr>
                        <a:t>  PDR panel assesses that</a:t>
                      </a:r>
                      <a:r>
                        <a:rPr lang="en-US" sz="1400" kern="1200" baseline="0">
                          <a:solidFill>
                            <a:schemeClr val="tx1"/>
                          </a:solidFill>
                          <a:effectLst/>
                          <a:latin typeface="+mn-lt"/>
                          <a:ea typeface="+mn-ea"/>
                          <a:cs typeface="+mn-cs"/>
                        </a:rPr>
                        <a:t> there are no significant issues outside the scope of the contract that must be incorporated post-PDR. </a:t>
                      </a:r>
                      <a:endParaRPr kumimoji="0" lang="en-US" sz="900" b="1" i="0" u="none" strike="noStrike" cap="none" normalizeH="0" baseline="0">
                        <a:ln>
                          <a:noFill/>
                        </a:ln>
                        <a:solidFill>
                          <a:schemeClr val="tx1"/>
                        </a:solidFill>
                        <a:effectLst/>
                        <a:latin typeface="Arial" pitchFamily="34" charset="0"/>
                        <a:cs typeface="Arial" pitchFamily="34" charset="0"/>
                      </a:endParaRPr>
                    </a:p>
                  </a:txBody>
                  <a:tcPr marT="9525" marB="0" horzOverflow="overflow"/>
                </a:tc>
                <a:extLst>
                  <a:ext uri="{0D108BD9-81ED-4DB2-BD59-A6C34878D82A}">
                    <a16:rowId xmlns:a16="http://schemas.microsoft.com/office/drawing/2014/main" val="665173715"/>
                  </a:ext>
                </a:extLst>
              </a:tr>
              <a:tr h="8070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en-US" sz="1400" b="1" u="sng" kern="1200">
                          <a:solidFill>
                            <a:schemeClr val="tx1"/>
                          </a:solidFill>
                          <a:effectLst/>
                          <a:latin typeface="+mn-lt"/>
                          <a:ea typeface="+mn-ea"/>
                          <a:cs typeface="+mn-cs"/>
                        </a:rPr>
                        <a:t>METRICS:</a:t>
                      </a:r>
                      <a:r>
                        <a:rPr lang="en-US" sz="1400" b="1" kern="1200">
                          <a:solidFill>
                            <a:schemeClr val="tx1"/>
                          </a:solidFill>
                          <a:effectLst/>
                          <a:latin typeface="+mn-lt"/>
                          <a:ea typeface="+mn-ea"/>
                          <a:cs typeface="+mn-cs"/>
                        </a:rPr>
                        <a:t> </a:t>
                      </a:r>
                      <a:r>
                        <a:rPr lang="en-US" sz="1400" kern="1200">
                          <a:solidFill>
                            <a:schemeClr val="tx1"/>
                          </a:solidFill>
                          <a:effectLst/>
                          <a:latin typeface="+mn-lt"/>
                          <a:ea typeface="+mn-ea"/>
                          <a:cs typeface="+mn-cs"/>
                        </a:rPr>
                        <a:t>PDR panel assesses the program to have the correct metrics in place to track the technical, cost,</a:t>
                      </a:r>
                      <a:r>
                        <a:rPr lang="en-US" sz="1400" kern="1200" baseline="0">
                          <a:solidFill>
                            <a:schemeClr val="tx1"/>
                          </a:solidFill>
                          <a:effectLst/>
                          <a:latin typeface="+mn-lt"/>
                          <a:ea typeface="+mn-ea"/>
                          <a:cs typeface="+mn-cs"/>
                        </a:rPr>
                        <a:t> and schedule efforts to ensure contract and performance compliance going forward into the next phase</a:t>
                      </a:r>
                      <a:r>
                        <a:rPr lang="en-US" sz="1400" kern="1200">
                          <a:solidFill>
                            <a:schemeClr val="tx1"/>
                          </a:solidFill>
                          <a:effectLst/>
                          <a:latin typeface="+mn-lt"/>
                          <a:ea typeface="+mn-ea"/>
                          <a:cs typeface="+mn-cs"/>
                        </a:rPr>
                        <a:t>.</a:t>
                      </a:r>
                      <a:endParaRPr kumimoji="0" lang="en-US" sz="1400" b="1" i="0" u="none" strike="noStrike" cap="none" normalizeH="0" baseline="0">
                        <a:ln>
                          <a:noFill/>
                        </a:ln>
                        <a:solidFill>
                          <a:schemeClr val="tx1"/>
                        </a:solidFill>
                        <a:effectLst/>
                        <a:latin typeface="Arial" pitchFamily="34" charset="0"/>
                        <a:cs typeface="Arial" pitchFamily="34" charset="0"/>
                      </a:endParaRPr>
                    </a:p>
                  </a:txBody>
                  <a:tcPr marT="9525" marB="0" horzOverflow="overflow"/>
                </a:tc>
                <a:extLst>
                  <a:ext uri="{0D108BD9-81ED-4DB2-BD59-A6C34878D82A}">
                    <a16:rowId xmlns:a16="http://schemas.microsoft.com/office/drawing/2014/main" val="1354445232"/>
                  </a:ext>
                </a:extLst>
              </a:tr>
              <a:tr h="574221">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en-US" sz="1400" b="1" u="sng" kern="1200">
                          <a:solidFill>
                            <a:schemeClr val="tx1"/>
                          </a:solidFill>
                          <a:effectLst/>
                          <a:latin typeface="+mn-lt"/>
                          <a:ea typeface="+mn-ea"/>
                          <a:cs typeface="+mn-cs"/>
                        </a:rPr>
                        <a:t>OBJECTIVE</a:t>
                      </a:r>
                      <a:r>
                        <a:rPr lang="en-US" sz="1400" b="1" u="sng" kern="1200" baseline="0">
                          <a:solidFill>
                            <a:schemeClr val="tx1"/>
                          </a:solidFill>
                          <a:effectLst/>
                          <a:latin typeface="+mn-lt"/>
                          <a:ea typeface="+mn-ea"/>
                          <a:cs typeface="+mn-cs"/>
                        </a:rPr>
                        <a:t> EVIDENCE</a:t>
                      </a:r>
                      <a:r>
                        <a:rPr lang="en-US" sz="1400" u="sng" kern="1200">
                          <a:solidFill>
                            <a:schemeClr val="tx1"/>
                          </a:solidFill>
                          <a:effectLst/>
                          <a:latin typeface="+mn-lt"/>
                          <a:ea typeface="+mn-ea"/>
                          <a:cs typeface="+mn-cs"/>
                        </a:rPr>
                        <a:t>:</a:t>
                      </a:r>
                      <a:r>
                        <a:rPr lang="en-US" sz="1400" kern="1200">
                          <a:solidFill>
                            <a:schemeClr val="tx1"/>
                          </a:solidFill>
                          <a:effectLst/>
                          <a:latin typeface="+mn-lt"/>
                          <a:ea typeface="+mn-ea"/>
                          <a:cs typeface="+mn-cs"/>
                        </a:rPr>
                        <a:t>  PDR panel assesses the Objective Evidence and PDR presentation provides</a:t>
                      </a:r>
                      <a:r>
                        <a:rPr lang="en-US" sz="1400" kern="1200" baseline="0">
                          <a:solidFill>
                            <a:schemeClr val="tx1"/>
                          </a:solidFill>
                          <a:effectLst/>
                          <a:latin typeface="+mn-lt"/>
                          <a:ea typeface="+mn-ea"/>
                          <a:cs typeface="+mn-cs"/>
                        </a:rPr>
                        <a:t> confidence in preliminary design maturity and sufficient margins for proceeding with low risk. </a:t>
                      </a:r>
                      <a:endParaRPr kumimoji="0" lang="en-US" sz="700" b="1" i="0" u="none" strike="noStrike" cap="none" normalizeH="0" baseline="0">
                        <a:ln>
                          <a:noFill/>
                        </a:ln>
                        <a:solidFill>
                          <a:schemeClr val="tx1"/>
                        </a:solidFill>
                        <a:effectLst/>
                        <a:latin typeface="Arial" pitchFamily="34" charset="0"/>
                        <a:cs typeface="Arial" pitchFamily="34" charset="0"/>
                      </a:endParaRPr>
                    </a:p>
                  </a:txBody>
                  <a:tcPr marT="9525" marB="0" horzOverflow="overflow"/>
                </a:tc>
                <a:extLst>
                  <a:ext uri="{0D108BD9-81ED-4DB2-BD59-A6C34878D82A}">
                    <a16:rowId xmlns:a16="http://schemas.microsoft.com/office/drawing/2014/main" val="1238901728"/>
                  </a:ext>
                </a:extLst>
              </a:tr>
              <a:tr h="67254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lang="en-US" sz="1400" b="1" u="sng" kern="1200">
                          <a:solidFill>
                            <a:schemeClr val="tx1"/>
                          </a:solidFill>
                          <a:effectLst/>
                          <a:latin typeface="+mn-lt"/>
                          <a:ea typeface="+mn-ea"/>
                          <a:cs typeface="+mn-cs"/>
                        </a:rPr>
                        <a:t>PATH FORWARD</a:t>
                      </a:r>
                      <a:r>
                        <a:rPr lang="en-US" sz="1400" u="sng" kern="1200">
                          <a:solidFill>
                            <a:schemeClr val="tx1"/>
                          </a:solidFill>
                          <a:effectLst/>
                          <a:latin typeface="+mn-lt"/>
                          <a:ea typeface="+mn-ea"/>
                          <a:cs typeface="+mn-cs"/>
                        </a:rPr>
                        <a:t>:</a:t>
                      </a:r>
                      <a:r>
                        <a:rPr lang="en-US" sz="1400" kern="1200">
                          <a:solidFill>
                            <a:schemeClr val="tx1"/>
                          </a:solidFill>
                          <a:effectLst/>
                          <a:latin typeface="+mn-lt"/>
                          <a:ea typeface="+mn-ea"/>
                          <a:cs typeface="+mn-cs"/>
                        </a:rPr>
                        <a:t>  Path forward to CDR provided and coordinated</a:t>
                      </a:r>
                      <a:r>
                        <a:rPr lang="en-US" sz="1400" kern="1200" baseline="0">
                          <a:solidFill>
                            <a:schemeClr val="tx1"/>
                          </a:solidFill>
                          <a:effectLst/>
                          <a:latin typeface="+mn-lt"/>
                          <a:ea typeface="+mn-ea"/>
                          <a:cs typeface="+mn-cs"/>
                        </a:rPr>
                        <a:t> with the Customer Lead – As a result of successful completion of the PDR, the design-to baseline is approved.  A successful review result also authorizes the project to proceed into implementation and toward final design</a:t>
                      </a:r>
                      <a:r>
                        <a:rPr lang="en-US" sz="1400" kern="1200">
                          <a:solidFill>
                            <a:schemeClr val="tx1"/>
                          </a:solidFill>
                          <a:effectLst/>
                          <a:latin typeface="+mn-lt"/>
                          <a:ea typeface="+mn-ea"/>
                          <a:cs typeface="+mn-cs"/>
                        </a:rPr>
                        <a:t>.</a:t>
                      </a:r>
                      <a:endParaRPr kumimoji="0" lang="en-US" sz="500" b="1" i="0" u="none" strike="noStrike" cap="none" normalizeH="0" baseline="0">
                        <a:ln>
                          <a:noFill/>
                        </a:ln>
                        <a:solidFill>
                          <a:schemeClr val="tx1"/>
                        </a:solidFill>
                        <a:effectLst/>
                        <a:latin typeface="Arial" pitchFamily="34" charset="0"/>
                        <a:cs typeface="Arial" pitchFamily="34" charset="0"/>
                      </a:endParaRPr>
                    </a:p>
                  </a:txBody>
                  <a:tcPr marT="9525" marB="0" horzOverflow="overflow"/>
                </a:tc>
                <a:extLst>
                  <a:ext uri="{0D108BD9-81ED-4DB2-BD59-A6C34878D82A}">
                    <a16:rowId xmlns:a16="http://schemas.microsoft.com/office/drawing/2014/main" val="1744636764"/>
                  </a:ext>
                </a:extLst>
              </a:tr>
            </a:tbl>
          </a:graphicData>
        </a:graphic>
      </p:graphicFrame>
    </p:spTree>
    <p:extLst>
      <p:ext uri="{BB962C8B-B14F-4D97-AF65-F5344CB8AC3E}">
        <p14:creationId xmlns:p14="http://schemas.microsoft.com/office/powerpoint/2010/main" val="4045313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a:t>Integrated Master Schedule (IMS)</a:t>
            </a:r>
          </a:p>
        </p:txBody>
      </p:sp>
      <p:sp>
        <p:nvSpPr>
          <p:cNvPr id="3" name="TextBox 2">
            <a:extLst>
              <a:ext uri="{FF2B5EF4-FFF2-40B4-BE49-F238E27FC236}">
                <a16:creationId xmlns:a16="http://schemas.microsoft.com/office/drawing/2014/main" id="{681390E5-05FE-49F7-BCB9-E4F07EFAC0CA}"/>
              </a:ext>
            </a:extLst>
          </p:cNvPr>
          <p:cNvSpPr txBox="1"/>
          <p:nvPr/>
        </p:nvSpPr>
        <p:spPr>
          <a:xfrm>
            <a:off x="8186268" y="6054994"/>
            <a:ext cx="108857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latin typeface="Century Gothic"/>
                <a:ea typeface="ＭＳ Ｐゴシック"/>
              </a:rPr>
              <a:t>Richard</a:t>
            </a:r>
          </a:p>
        </p:txBody>
      </p:sp>
      <p:pic>
        <p:nvPicPr>
          <p:cNvPr id="4" name="Picture 4" descr="A screenshot of a video game&#10;&#10;Description generated with high confidence">
            <a:extLst>
              <a:ext uri="{FF2B5EF4-FFF2-40B4-BE49-F238E27FC236}">
                <a16:creationId xmlns:a16="http://schemas.microsoft.com/office/drawing/2014/main" id="{82DDCEE6-D7AB-4EB0-AAFE-06A9A9D516B8}"/>
              </a:ext>
            </a:extLst>
          </p:cNvPr>
          <p:cNvPicPr>
            <a:picLocks noChangeAspect="1"/>
          </p:cNvPicPr>
          <p:nvPr/>
        </p:nvPicPr>
        <p:blipFill rotWithShape="1">
          <a:blip r:embed="rId3"/>
          <a:srcRect l="3540" t="31846" r="15527" b="23763"/>
          <a:stretch/>
        </p:blipFill>
        <p:spPr>
          <a:xfrm>
            <a:off x="174048" y="1462521"/>
            <a:ext cx="8803147" cy="3222921"/>
          </a:xfrm>
          <a:prstGeom prst="rect">
            <a:avLst/>
          </a:prstGeom>
        </p:spPr>
      </p:pic>
    </p:spTree>
    <p:extLst>
      <p:ext uri="{BB962C8B-B14F-4D97-AF65-F5344CB8AC3E}">
        <p14:creationId xmlns:p14="http://schemas.microsoft.com/office/powerpoint/2010/main" val="1190984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a:ea typeface="ＭＳ Ｐゴシック"/>
              </a:rPr>
              <a:t>Mission Requirements (Engineering Requirements)</a:t>
            </a: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967225375"/>
              </p:ext>
            </p:extLst>
          </p:nvPr>
        </p:nvGraphicFramePr>
        <p:xfrm>
          <a:off x="400988" y="1397000"/>
          <a:ext cx="8342025" cy="3876039"/>
        </p:xfrm>
        <a:graphic>
          <a:graphicData uri="http://schemas.openxmlformats.org/drawingml/2006/table">
            <a:tbl>
              <a:tblPr firstRow="1" bandRow="1">
                <a:tableStyleId>{5C22544A-7EE6-4342-B048-85BDC9FD1C3A}</a:tableStyleId>
              </a:tblPr>
              <a:tblGrid>
                <a:gridCol w="670809">
                  <a:extLst>
                    <a:ext uri="{9D8B030D-6E8A-4147-A177-3AD203B41FA5}">
                      <a16:colId xmlns:a16="http://schemas.microsoft.com/office/drawing/2014/main" val="1539422764"/>
                    </a:ext>
                  </a:extLst>
                </a:gridCol>
                <a:gridCol w="2053652">
                  <a:extLst>
                    <a:ext uri="{9D8B030D-6E8A-4147-A177-3AD203B41FA5}">
                      <a16:colId xmlns:a16="http://schemas.microsoft.com/office/drawing/2014/main" val="466887652"/>
                    </a:ext>
                  </a:extLst>
                </a:gridCol>
                <a:gridCol w="5617564">
                  <a:extLst>
                    <a:ext uri="{9D8B030D-6E8A-4147-A177-3AD203B41FA5}">
                      <a16:colId xmlns:a16="http://schemas.microsoft.com/office/drawing/2014/main" val="2097581967"/>
                    </a:ext>
                  </a:extLst>
                </a:gridCol>
              </a:tblGrid>
              <a:tr h="370840">
                <a:tc>
                  <a:txBody>
                    <a:bodyPr/>
                    <a:lstStyle/>
                    <a:p>
                      <a:r>
                        <a:rPr lang="en-US"/>
                        <a:t>ID</a:t>
                      </a:r>
                    </a:p>
                  </a:txBody>
                  <a:tcPr/>
                </a:tc>
                <a:tc>
                  <a:txBody>
                    <a:bodyPr/>
                    <a:lstStyle/>
                    <a:p>
                      <a:r>
                        <a:rPr lang="en-US"/>
                        <a:t>Name</a:t>
                      </a:r>
                    </a:p>
                  </a:txBody>
                  <a:tcPr/>
                </a:tc>
                <a:tc>
                  <a:txBody>
                    <a:bodyPr/>
                    <a:lstStyle/>
                    <a:p>
                      <a:r>
                        <a:rPr lang="en-US"/>
                        <a:t>Description</a:t>
                      </a:r>
                    </a:p>
                  </a:txBody>
                  <a:tcPr/>
                </a:tc>
                <a:extLst>
                  <a:ext uri="{0D108BD9-81ED-4DB2-BD59-A6C34878D82A}">
                    <a16:rowId xmlns:a16="http://schemas.microsoft.com/office/drawing/2014/main" val="722499899"/>
                  </a:ext>
                </a:extLst>
              </a:tr>
              <a:tr h="370840">
                <a:tc>
                  <a:txBody>
                    <a:bodyPr/>
                    <a:lstStyle/>
                    <a:p>
                      <a:r>
                        <a:rPr lang="en-US"/>
                        <a:t>1</a:t>
                      </a:r>
                    </a:p>
                  </a:txBody>
                  <a:tcPr/>
                </a:tc>
                <a:tc>
                  <a:txBody>
                    <a:bodyPr/>
                    <a:lstStyle/>
                    <a:p>
                      <a:r>
                        <a:rPr lang="en-US"/>
                        <a:t>Weight</a:t>
                      </a:r>
                    </a:p>
                  </a:txBody>
                  <a:tcPr/>
                </a:tc>
                <a:tc>
                  <a:txBody>
                    <a:bodyPr/>
                    <a:lstStyle/>
                    <a:p>
                      <a:pPr lvl="0">
                        <a:buNone/>
                      </a:pPr>
                      <a:r>
                        <a:rPr lang="en-US" sz="1800" b="0" i="0" u="none" strike="noStrike" noProof="0">
                          <a:latin typeface="Century Gothic"/>
                        </a:rPr>
                        <a:t>24 ± 2kg</a:t>
                      </a:r>
                      <a:endParaRPr lang="en-US"/>
                    </a:p>
                  </a:txBody>
                  <a:tcPr/>
                </a:tc>
                <a:extLst>
                  <a:ext uri="{0D108BD9-81ED-4DB2-BD59-A6C34878D82A}">
                    <a16:rowId xmlns:a16="http://schemas.microsoft.com/office/drawing/2014/main" val="3832892391"/>
                  </a:ext>
                </a:extLst>
              </a:tr>
              <a:tr h="370840">
                <a:tc>
                  <a:txBody>
                    <a:bodyPr/>
                    <a:lstStyle/>
                    <a:p>
                      <a:r>
                        <a:rPr lang="en-US"/>
                        <a:t>2</a:t>
                      </a:r>
                    </a:p>
                  </a:txBody>
                  <a:tcPr/>
                </a:tc>
                <a:tc>
                  <a:txBody>
                    <a:bodyPr/>
                    <a:lstStyle/>
                    <a:p>
                      <a:r>
                        <a:rPr lang="en-US"/>
                        <a:t>Limit Tilt</a:t>
                      </a:r>
                    </a:p>
                  </a:txBody>
                  <a:tcPr/>
                </a:tc>
                <a:tc>
                  <a:txBody>
                    <a:bodyPr/>
                    <a:lstStyle/>
                    <a:p>
                      <a:r>
                        <a:rPr lang="en-US"/>
                        <a:t>&lt; 35</a:t>
                      </a:r>
                      <a:r>
                        <a:rPr lang="en-US" sz="1800" b="0" i="0" u="none" strike="noStrike" noProof="0">
                          <a:latin typeface="Century Gothic"/>
                        </a:rPr>
                        <a:t>° </a:t>
                      </a:r>
                      <a:endParaRPr lang="en-US"/>
                    </a:p>
                  </a:txBody>
                  <a:tcPr/>
                </a:tc>
                <a:extLst>
                  <a:ext uri="{0D108BD9-81ED-4DB2-BD59-A6C34878D82A}">
                    <a16:rowId xmlns:a16="http://schemas.microsoft.com/office/drawing/2014/main" val="3260463113"/>
                  </a:ext>
                </a:extLst>
              </a:tr>
              <a:tr h="370840">
                <a:tc>
                  <a:txBody>
                    <a:bodyPr/>
                    <a:lstStyle/>
                    <a:p>
                      <a:r>
                        <a:rPr lang="en-US"/>
                        <a:t>3</a:t>
                      </a:r>
                    </a:p>
                  </a:txBody>
                  <a:tcPr/>
                </a:tc>
                <a:tc>
                  <a:txBody>
                    <a:bodyPr/>
                    <a:lstStyle/>
                    <a:p>
                      <a:r>
                        <a:rPr lang="en-US"/>
                        <a:t>Magnetism</a:t>
                      </a:r>
                    </a:p>
                  </a:txBody>
                  <a:tcPr/>
                </a:tc>
                <a:tc>
                  <a:txBody>
                    <a:bodyPr/>
                    <a:lstStyle/>
                    <a:p>
                      <a:r>
                        <a:rPr lang="en-US"/>
                        <a:t>Minimal (depends on final actuator)</a:t>
                      </a:r>
                    </a:p>
                  </a:txBody>
                  <a:tcPr/>
                </a:tc>
                <a:extLst>
                  <a:ext uri="{0D108BD9-81ED-4DB2-BD59-A6C34878D82A}">
                    <a16:rowId xmlns:a16="http://schemas.microsoft.com/office/drawing/2014/main" val="64618159"/>
                  </a:ext>
                </a:extLst>
              </a:tr>
              <a:tr h="370840">
                <a:tc>
                  <a:txBody>
                    <a:bodyPr/>
                    <a:lstStyle/>
                    <a:p>
                      <a:r>
                        <a:rPr lang="en-US"/>
                        <a:t>4</a:t>
                      </a:r>
                    </a:p>
                  </a:txBody>
                  <a:tcPr/>
                </a:tc>
                <a:tc>
                  <a:txBody>
                    <a:bodyPr/>
                    <a:lstStyle/>
                    <a:p>
                      <a:r>
                        <a:rPr lang="en-US"/>
                        <a:t>Movement of CG</a:t>
                      </a:r>
                    </a:p>
                  </a:txBody>
                  <a:tcPr/>
                </a:tc>
                <a:tc>
                  <a:txBody>
                    <a:bodyPr/>
                    <a:lstStyle/>
                    <a:p>
                      <a:r>
                        <a:rPr lang="en-US"/>
                        <a:t>50 mm max on x, y, and z axes</a:t>
                      </a:r>
                    </a:p>
                  </a:txBody>
                  <a:tcPr/>
                </a:tc>
                <a:extLst>
                  <a:ext uri="{0D108BD9-81ED-4DB2-BD59-A6C34878D82A}">
                    <a16:rowId xmlns:a16="http://schemas.microsoft.com/office/drawing/2014/main" val="873152616"/>
                  </a:ext>
                </a:extLst>
              </a:tr>
              <a:tr h="370840">
                <a:tc>
                  <a:txBody>
                    <a:bodyPr/>
                    <a:lstStyle/>
                    <a:p>
                      <a:r>
                        <a:rPr lang="en-US"/>
                        <a:t>5</a:t>
                      </a:r>
                    </a:p>
                  </a:txBody>
                  <a:tcPr/>
                </a:tc>
                <a:tc>
                  <a:txBody>
                    <a:bodyPr/>
                    <a:lstStyle/>
                    <a:p>
                      <a:r>
                        <a:rPr lang="en-US"/>
                        <a:t>Rotation</a:t>
                      </a:r>
                    </a:p>
                  </a:txBody>
                  <a:tcPr/>
                </a:tc>
                <a:tc>
                  <a:txBody>
                    <a:bodyPr/>
                    <a:lstStyle/>
                    <a:p>
                      <a:pPr lvl="0">
                        <a:buNone/>
                      </a:pPr>
                      <a:r>
                        <a:rPr lang="en-US" sz="1800" b="0" i="0" u="none" strike="noStrike" noProof="0">
                          <a:latin typeface="Century Gothic"/>
                        </a:rPr>
                        <a:t>360°</a:t>
                      </a:r>
                      <a:endParaRPr lang="en-US"/>
                    </a:p>
                  </a:txBody>
                  <a:tcPr/>
                </a:tc>
                <a:extLst>
                  <a:ext uri="{0D108BD9-81ED-4DB2-BD59-A6C34878D82A}">
                    <a16:rowId xmlns:a16="http://schemas.microsoft.com/office/drawing/2014/main" val="1568160063"/>
                  </a:ext>
                </a:extLst>
              </a:tr>
              <a:tr h="370840">
                <a:tc>
                  <a:txBody>
                    <a:bodyPr/>
                    <a:lstStyle/>
                    <a:p>
                      <a:r>
                        <a:rPr lang="en-US"/>
                        <a:t>6</a:t>
                      </a:r>
                    </a:p>
                  </a:txBody>
                  <a:tcPr/>
                </a:tc>
                <a:tc>
                  <a:txBody>
                    <a:bodyPr/>
                    <a:lstStyle/>
                    <a:p>
                      <a:r>
                        <a:rPr lang="en-US"/>
                        <a:t>Adjustable Payloads</a:t>
                      </a:r>
                    </a:p>
                  </a:txBody>
                  <a:tcPr/>
                </a:tc>
                <a:tc>
                  <a:txBody>
                    <a:bodyPr/>
                    <a:lstStyle/>
                    <a:p>
                      <a:r>
                        <a:rPr lang="en-US"/>
                        <a:t>YES/NO</a:t>
                      </a:r>
                    </a:p>
                  </a:txBody>
                  <a:tcPr/>
                </a:tc>
                <a:extLst>
                  <a:ext uri="{0D108BD9-81ED-4DB2-BD59-A6C34878D82A}">
                    <a16:rowId xmlns:a16="http://schemas.microsoft.com/office/drawing/2014/main" val="3128160255"/>
                  </a:ext>
                </a:extLst>
              </a:tr>
              <a:tr h="370840">
                <a:tc>
                  <a:txBody>
                    <a:bodyPr/>
                    <a:lstStyle/>
                    <a:p>
                      <a:r>
                        <a:rPr lang="en-US"/>
                        <a:t>7</a:t>
                      </a:r>
                    </a:p>
                  </a:txBody>
                  <a:tcPr/>
                </a:tc>
                <a:tc>
                  <a:txBody>
                    <a:bodyPr/>
                    <a:lstStyle/>
                    <a:p>
                      <a:r>
                        <a:rPr lang="en-US"/>
                        <a:t>Volume</a:t>
                      </a:r>
                    </a:p>
                  </a:txBody>
                  <a:tcPr/>
                </a:tc>
                <a:tc>
                  <a:txBody>
                    <a:bodyPr/>
                    <a:lstStyle/>
                    <a:p>
                      <a:pPr lvl="0">
                        <a:buNone/>
                      </a:pPr>
                      <a:r>
                        <a:rPr lang="en-US"/>
                        <a:t>&lt; 8 m^3</a:t>
                      </a:r>
                    </a:p>
                  </a:txBody>
                  <a:tcPr/>
                </a:tc>
                <a:extLst>
                  <a:ext uri="{0D108BD9-81ED-4DB2-BD59-A6C34878D82A}">
                    <a16:rowId xmlns:a16="http://schemas.microsoft.com/office/drawing/2014/main" val="1092940914"/>
                  </a:ext>
                </a:extLst>
              </a:tr>
              <a:tr h="370839">
                <a:tc>
                  <a:txBody>
                    <a:bodyPr/>
                    <a:lstStyle/>
                    <a:p>
                      <a:pPr lvl="0">
                        <a:buNone/>
                      </a:pPr>
                      <a:r>
                        <a:rPr lang="en-US"/>
                        <a:t>8</a:t>
                      </a:r>
                    </a:p>
                  </a:txBody>
                  <a:tcPr/>
                </a:tc>
                <a:tc>
                  <a:txBody>
                    <a:bodyPr/>
                    <a:lstStyle/>
                    <a:p>
                      <a:pPr lvl="0">
                        <a:buNone/>
                      </a:pPr>
                      <a:r>
                        <a:rPr lang="en-US"/>
                        <a:t>Magnetism</a:t>
                      </a:r>
                    </a:p>
                  </a:txBody>
                  <a:tcPr/>
                </a:tc>
                <a:tc>
                  <a:txBody>
                    <a:bodyPr/>
                    <a:lstStyle/>
                    <a:p>
                      <a:pPr lvl="0">
                        <a:buNone/>
                      </a:pPr>
                      <a:r>
                        <a:rPr lang="en-US"/>
                        <a:t>YES/NO</a:t>
                      </a:r>
                    </a:p>
                  </a:txBody>
                  <a:tcPr/>
                </a:tc>
                <a:extLst>
                  <a:ext uri="{0D108BD9-81ED-4DB2-BD59-A6C34878D82A}">
                    <a16:rowId xmlns:a16="http://schemas.microsoft.com/office/drawing/2014/main" val="2449033448"/>
                  </a:ext>
                </a:extLst>
              </a:tr>
            </a:tbl>
          </a:graphicData>
        </a:graphic>
      </p:graphicFrame>
      <p:sp>
        <p:nvSpPr>
          <p:cNvPr id="4" name="TextBox 3">
            <a:extLst>
              <a:ext uri="{FF2B5EF4-FFF2-40B4-BE49-F238E27FC236}">
                <a16:creationId xmlns:a16="http://schemas.microsoft.com/office/drawing/2014/main" id="{AB787E26-C32B-441E-B7F8-D7D556AE61F3}"/>
              </a:ext>
            </a:extLst>
          </p:cNvPr>
          <p:cNvSpPr txBox="1"/>
          <p:nvPr/>
        </p:nvSpPr>
        <p:spPr>
          <a:xfrm>
            <a:off x="8136068" y="6041361"/>
            <a:ext cx="124097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latin typeface="Century Gothic"/>
                <a:ea typeface="ＭＳ Ｐゴシック"/>
              </a:rPr>
              <a:t>Richard</a:t>
            </a:r>
            <a:endParaRPr lang="en-US" sz="1600"/>
          </a:p>
        </p:txBody>
      </p:sp>
    </p:spTree>
    <p:extLst>
      <p:ext uri="{BB962C8B-B14F-4D97-AF65-F5344CB8AC3E}">
        <p14:creationId xmlns:p14="http://schemas.microsoft.com/office/powerpoint/2010/main" val="1519412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a:t>Requirement Variations Since SRR</a:t>
            </a:r>
          </a:p>
        </p:txBody>
      </p:sp>
      <p:sp>
        <p:nvSpPr>
          <p:cNvPr id="7" name="Content Placeholder 2">
            <a:extLst>
              <a:ext uri="{FF2B5EF4-FFF2-40B4-BE49-F238E27FC236}">
                <a16:creationId xmlns:a16="http://schemas.microsoft.com/office/drawing/2014/main" id="{197A73CF-E6FA-4269-A65D-6407EDCE6C44}"/>
              </a:ext>
            </a:extLst>
          </p:cNvPr>
          <p:cNvSpPr txBox="1">
            <a:spLocks/>
          </p:cNvSpPr>
          <p:nvPr/>
        </p:nvSpPr>
        <p:spPr>
          <a:xfrm>
            <a:off x="428625" y="1409700"/>
            <a:ext cx="8224838" cy="4948238"/>
          </a:xfrm>
          <a:prstGeom prst="rect">
            <a:avLst/>
          </a:prstGeom>
          <a:noFill/>
        </p:spPr>
        <p:txBody>
          <a:bodyPr anchor="t"/>
          <a:lstStyle>
            <a:lvl1pPr marL="342900" indent="-342900" algn="l" defTabSz="457200" rtl="0" eaLnBrk="0" fontAlgn="base" hangingPunct="0">
              <a:spcBef>
                <a:spcPct val="20000"/>
              </a:spcBef>
              <a:spcAft>
                <a:spcPct val="0"/>
              </a:spcAft>
              <a:buClr>
                <a:schemeClr val="tx2"/>
              </a:buClr>
              <a:buFont typeface="Arial" charset="0"/>
              <a:buChar char="•"/>
              <a:defRPr sz="2400" b="1"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Clr>
                <a:schemeClr val="tx2"/>
              </a:buClr>
              <a:buFont typeface="Arial" charset="0"/>
              <a:buChar char="–"/>
              <a:defRPr sz="2200" kern="1200">
                <a:solidFill>
                  <a:schemeClr val="tx1"/>
                </a:solidFill>
                <a:latin typeface="+mn-lt"/>
                <a:ea typeface="ＭＳ Ｐゴシック" charset="0"/>
                <a:cs typeface="+mn-cs"/>
              </a:defRPr>
            </a:lvl2pPr>
            <a:lvl3pPr marL="1257300" indent="-342900" algn="l" defTabSz="457200" rtl="0" eaLnBrk="0" fontAlgn="base" hangingPunct="0">
              <a:spcBef>
                <a:spcPct val="20000"/>
              </a:spcBef>
              <a:spcAft>
                <a:spcPct val="0"/>
              </a:spcAft>
              <a:buClr>
                <a:schemeClr val="tx2"/>
              </a:buClr>
              <a:buFont typeface="Arial" charset="0"/>
              <a:buChar char="•"/>
              <a:defRPr sz="20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sz="2000">
                <a:ea typeface="ＭＳ Ｐゴシック"/>
              </a:rPr>
              <a:t>Ensure design can adjust in z-axis</a:t>
            </a:r>
            <a:endParaRPr lang="en-US" sz="2000"/>
          </a:p>
          <a:p>
            <a:pPr algn="just"/>
            <a:endParaRPr lang="en-US" sz="2000">
              <a:ea typeface="ＭＳ Ｐゴシック"/>
            </a:endParaRPr>
          </a:p>
          <a:p>
            <a:pPr algn="just"/>
            <a:r>
              <a:rPr lang="en-US" sz="2000">
                <a:ea typeface="ＭＳ Ｐゴシック"/>
              </a:rPr>
              <a:t>Ensure design can adjust to different payload sizes</a:t>
            </a:r>
            <a:endParaRPr lang="en-US" sz="2000"/>
          </a:p>
          <a:p>
            <a:pPr algn="just"/>
            <a:endParaRPr lang="en-US" sz="2000">
              <a:ea typeface="ＭＳ Ｐゴシック"/>
            </a:endParaRPr>
          </a:p>
          <a:p>
            <a:pPr algn="just"/>
            <a:r>
              <a:rPr lang="en-US" sz="2000">
                <a:ea typeface="ＭＳ Ｐゴシック"/>
              </a:rPr>
              <a:t>Shift focus away from material properties</a:t>
            </a:r>
          </a:p>
          <a:p>
            <a:pPr algn="just">
              <a:buFont typeface="Arial" charset="0"/>
              <a:buChar char="•"/>
            </a:pPr>
            <a:endParaRPr lang="en-US" sz="2000">
              <a:ea typeface="ＭＳ Ｐゴシック"/>
            </a:endParaRPr>
          </a:p>
          <a:p>
            <a:pPr algn="just"/>
            <a:endParaRPr lang="en-US" sz="2000">
              <a:ea typeface="ＭＳ Ｐゴシック"/>
            </a:endParaRPr>
          </a:p>
          <a:p>
            <a:pPr marL="0" indent="0" algn="just">
              <a:buNone/>
            </a:pPr>
            <a:endParaRPr lang="en-US" sz="2000">
              <a:ea typeface="ＭＳ Ｐゴシック"/>
            </a:endParaRPr>
          </a:p>
          <a:p>
            <a:pPr marL="0" indent="0" algn="just">
              <a:buNone/>
            </a:pPr>
            <a:endParaRPr lang="en-US" sz="2000">
              <a:ea typeface="ＭＳ Ｐゴシック"/>
            </a:endParaRPr>
          </a:p>
          <a:p>
            <a:pPr marL="0" indent="0" algn="just">
              <a:buNone/>
            </a:pPr>
            <a:endParaRPr lang="en-US" sz="2000">
              <a:ea typeface="ＭＳ Ｐゴシック"/>
            </a:endParaRPr>
          </a:p>
          <a:p>
            <a:pPr marL="0" indent="0" algn="just">
              <a:buNone/>
            </a:pPr>
            <a:endParaRPr lang="en-US" sz="2000">
              <a:ea typeface="ＭＳ Ｐゴシック"/>
            </a:endParaRPr>
          </a:p>
        </p:txBody>
      </p:sp>
    </p:spTree>
    <p:extLst>
      <p:ext uri="{BB962C8B-B14F-4D97-AF65-F5344CB8AC3E}">
        <p14:creationId xmlns:p14="http://schemas.microsoft.com/office/powerpoint/2010/main" val="317273706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036713979A624FAFA0DD0287E19F43" ma:contentTypeVersion="5" ma:contentTypeDescription="Create a new document." ma:contentTypeScope="" ma:versionID="9dee606a7c34e38cbb9238401b1e39f9">
  <xsd:schema xmlns:xsd="http://www.w3.org/2001/XMLSchema" xmlns:xs="http://www.w3.org/2001/XMLSchema" xmlns:p="http://schemas.microsoft.com/office/2006/metadata/properties" xmlns:ns2="89dbac65-dfd3-42b2-a084-6be86bc7078b" targetNamespace="http://schemas.microsoft.com/office/2006/metadata/properties" ma:root="true" ma:fieldsID="7a9d3a12d5f6514997b3f356be9c4710" ns2:_="">
    <xsd:import namespace="89dbac65-dfd3-42b2-a084-6be86bc7078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dbac65-dfd3-42b2-a084-6be86bc707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96C45A-5616-45D3-A26D-F0142D8D7EF2}"/>
</file>

<file path=customXml/itemProps2.xml><?xml version="1.0" encoding="utf-8"?>
<ds:datastoreItem xmlns:ds="http://schemas.openxmlformats.org/officeDocument/2006/customXml" ds:itemID="{04C3C08C-2DBB-4915-ACEC-DE1424879A7E}">
  <ds:schemaRefs>
    <ds:schemaRef ds:uri="http://schemas.microsoft.com/office/2006/metadata/longProperties"/>
  </ds:schemaRefs>
</ds:datastoreItem>
</file>

<file path=customXml/itemProps3.xml><?xml version="1.0" encoding="utf-8"?>
<ds:datastoreItem xmlns:ds="http://schemas.openxmlformats.org/officeDocument/2006/customXml" ds:itemID="{7B6F2769-7194-4217-93D3-3AF3A4742282}">
  <ds:schemaRefs>
    <ds:schemaRef ds:uri="http://purl.org/dc/elements/1.1/"/>
    <ds:schemaRef ds:uri="http://purl.org/dc/terms/"/>
    <ds:schemaRef ds:uri="http://schemas.microsoft.com/office/2006/documentManagement/types"/>
    <ds:schemaRef ds:uri="http://schemas.microsoft.com/office/infopath/2007/PartnerControls"/>
    <ds:schemaRef ds:uri="89dbac65-dfd3-42b2-a084-6be86bc7078b"/>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TotalTime>
  <Words>5422</Words>
  <Application>Microsoft Office PowerPoint</Application>
  <PresentationFormat>On-screen Show (4:3)</PresentationFormat>
  <Paragraphs>311</Paragraphs>
  <Slides>29</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Cambria Math</vt:lpstr>
      <vt:lpstr>Century Gothic</vt:lpstr>
      <vt:lpstr>Lucida Grande</vt:lpstr>
      <vt:lpstr>1_Office Theme</vt:lpstr>
      <vt:lpstr>NAU CubeSat Capstone Team</vt:lpstr>
      <vt:lpstr>Program Description</vt:lpstr>
      <vt:lpstr>PDR - Agenda</vt:lpstr>
      <vt:lpstr>SRR Action Items</vt:lpstr>
      <vt:lpstr>PDR Entrance Criteria</vt:lpstr>
      <vt:lpstr>PDR Exit Criteria</vt:lpstr>
      <vt:lpstr>Integrated Master Schedule (IMS)</vt:lpstr>
      <vt:lpstr>Mission Requirements (Engineering Requirements)</vt:lpstr>
      <vt:lpstr>Requirement Variations Since SRR</vt:lpstr>
      <vt:lpstr>Concept of Operations</vt:lpstr>
      <vt:lpstr>System Level Overview</vt:lpstr>
      <vt:lpstr>System Level Overview</vt:lpstr>
      <vt:lpstr>Subsystem Design: Morphological Matrix</vt:lpstr>
      <vt:lpstr>Subsystem Design: Refocus CG</vt:lpstr>
      <vt:lpstr>Subsystem Design: Software (Locate CG)</vt:lpstr>
      <vt:lpstr>Subsystem Design: Software (Locate CG)</vt:lpstr>
      <vt:lpstr>Subsystem Design: Secure 12U</vt:lpstr>
      <vt:lpstr>Subsystem Design: Secure 12U</vt:lpstr>
      <vt:lpstr>Subsystem Design: Adjust to Payloads</vt:lpstr>
      <vt:lpstr>Final Design Sketch</vt:lpstr>
      <vt:lpstr>Requirements Verification Matrix (RVM)</vt:lpstr>
      <vt:lpstr>AI&amp;T: Test Plan &amp; Flow: Relocate CG</vt:lpstr>
      <vt:lpstr>AI&amp;T: Test Plan &amp; Flow: Secure 12U</vt:lpstr>
      <vt:lpstr>AI&amp;T: Test Plan &amp; Flow: Pneumatics</vt:lpstr>
      <vt:lpstr>AI&amp;T: Test Plan &amp; Flow: Stationary/Precision Location</vt:lpstr>
      <vt:lpstr>Preliminary Support Equipment Assessment</vt:lpstr>
      <vt:lpstr>CFE / CFI Request</vt:lpstr>
      <vt:lpstr>PDR Exit Criteria</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subject/>
  <dc:creator>Diana</dc:creator>
  <cp:keywords/>
  <dc:description/>
  <cp:lastModifiedBy>Jacob Belin</cp:lastModifiedBy>
  <cp:revision>1</cp:revision>
  <cp:lastPrinted>2019-06-27T20:14:32Z</cp:lastPrinted>
  <dcterms:created xsi:type="dcterms:W3CDTF">2010-04-12T23:12:02Z</dcterms:created>
  <dcterms:modified xsi:type="dcterms:W3CDTF">2020-04-24T19:02:27Z</dcterms:modified>
  <cp:category/>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0x01010000036713979A624FAFA0DD0287E19F43</vt:lpwstr>
  </property>
  <property fmtid="{D5CDD505-2E9C-101B-9397-08002B2CF9AE}" pid="3" name="HeaderStyleDefinitions">
    <vt:lpwstr/>
  </property>
  <property fmtid="{D5CDD505-2E9C-101B-9397-08002B2CF9AE}" pid="4" name="RedirectURL">
    <vt:lpwstr/>
  </property>
  <property fmtid="{D5CDD505-2E9C-101B-9397-08002B2CF9AE}" pid="5" name="_dlc_DocId">
    <vt:lpwstr>XP2E3VQ6UM2P-151-399</vt:lpwstr>
  </property>
  <property fmtid="{D5CDD505-2E9C-101B-9397-08002B2CF9AE}" pid="6" name="_dlc_DocIdItemGuid">
    <vt:lpwstr>a5edb4e8-5e3c-4fc2-9967-ee6cf329850b</vt:lpwstr>
  </property>
  <property fmtid="{D5CDD505-2E9C-101B-9397-08002B2CF9AE}" pid="7" name="_dlc_DocIdUrl">
    <vt:lpwstr>http://intranet.ga.com/_layouts/DocIdRedir.aspx?ID=XP2E3VQ6UM2P-151-399, XP2E3VQ6UM2P-151-399</vt:lpwstr>
  </property>
  <property fmtid="{D5CDD505-2E9C-101B-9397-08002B2CF9AE}" pid="8" name="Order">
    <vt:r8>61400</vt:r8>
  </property>
</Properties>
</file>